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4" r:id="rId2"/>
  </p:sldMasterIdLst>
  <p:notesMasterIdLst>
    <p:notesMasterId r:id="rId55"/>
  </p:notesMasterIdLst>
  <p:handoutMasterIdLst>
    <p:handoutMasterId r:id="rId56"/>
  </p:handoutMasterIdLst>
  <p:sldIdLst>
    <p:sldId id="391" r:id="rId3"/>
    <p:sldId id="381" r:id="rId4"/>
    <p:sldId id="382" r:id="rId5"/>
    <p:sldId id="383" r:id="rId6"/>
    <p:sldId id="336" r:id="rId7"/>
    <p:sldId id="337" r:id="rId8"/>
    <p:sldId id="338" r:id="rId9"/>
    <p:sldId id="339" r:id="rId10"/>
    <p:sldId id="340" r:id="rId11"/>
    <p:sldId id="341" r:id="rId12"/>
    <p:sldId id="384" r:id="rId13"/>
    <p:sldId id="342" r:id="rId14"/>
    <p:sldId id="332" r:id="rId15"/>
    <p:sldId id="330" r:id="rId16"/>
    <p:sldId id="331" r:id="rId17"/>
    <p:sldId id="343" r:id="rId18"/>
    <p:sldId id="344" r:id="rId19"/>
    <p:sldId id="345" r:id="rId20"/>
    <p:sldId id="346" r:id="rId21"/>
    <p:sldId id="347" r:id="rId22"/>
    <p:sldId id="348" r:id="rId23"/>
    <p:sldId id="349" r:id="rId24"/>
    <p:sldId id="350" r:id="rId25"/>
    <p:sldId id="351" r:id="rId26"/>
    <p:sldId id="352" r:id="rId27"/>
    <p:sldId id="353" r:id="rId28"/>
    <p:sldId id="380" r:id="rId29"/>
    <p:sldId id="355" r:id="rId30"/>
    <p:sldId id="356" r:id="rId31"/>
    <p:sldId id="357"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4" r:id="rId46"/>
    <p:sldId id="378" r:id="rId47"/>
    <p:sldId id="379" r:id="rId48"/>
    <p:sldId id="371" r:id="rId49"/>
    <p:sldId id="372" r:id="rId50"/>
    <p:sldId id="373" r:id="rId51"/>
    <p:sldId id="375" r:id="rId52"/>
    <p:sldId id="376" r:id="rId53"/>
    <p:sldId id="377" r:id="rId54"/>
  </p:sldIdLst>
  <p:sldSz cx="12192000" cy="6858000"/>
  <p:notesSz cx="6858000" cy="9144000"/>
  <p:embeddedFontLst>
    <p:embeddedFont>
      <p:font typeface="Antonio" pitchFamily="2" charset="77"/>
      <p:regular r:id="rId57"/>
      <p:bold r:id="rId58"/>
    </p:embeddedFont>
    <p:embeddedFont>
      <p:font typeface="Antonio Light" pitchFamily="2" charset="77"/>
      <p:regular r:id="rId59"/>
    </p:embeddedFont>
    <p:embeddedFont>
      <p:font typeface="Palanquin" panose="020B0004020203020204" pitchFamily="34" charset="77"/>
      <p:regular r:id="rId60"/>
      <p:bold r:id="rId61"/>
    </p:embeddedFont>
    <p:embeddedFont>
      <p:font typeface="Palanquin Medium" panose="020B0004020203020204" pitchFamily="34" charset="77"/>
      <p:regular r:id="rId62"/>
    </p:embeddedFont>
    <p:embeddedFont>
      <p:font typeface="Palanquin SemiBold" panose="020B0004020203020204" pitchFamily="34" charset="77"/>
      <p:regular r:id="rId63"/>
      <p:bold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42F"/>
    <a:srgbClr val="A7D2FF"/>
    <a:srgbClr val="21296B"/>
    <a:srgbClr val="F47925"/>
    <a:srgbClr val="0044B5"/>
    <a:srgbClr val="FE372B"/>
    <a:srgbClr val="009464"/>
    <a:srgbClr val="FFBA00"/>
    <a:srgbClr val="4F82F0"/>
    <a:srgbClr val="A9D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8435" autoAdjust="0"/>
  </p:normalViewPr>
  <p:slideViewPr>
    <p:cSldViewPr snapToGrid="0">
      <p:cViewPr varScale="1">
        <p:scale>
          <a:sx n="108" d="100"/>
          <a:sy n="108" d="100"/>
        </p:scale>
        <p:origin x="217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0" d="100"/>
          <a:sy n="90" d="100"/>
        </p:scale>
        <p:origin x="2752"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64"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Name</c:v>
                </c:pt>
              </c:strCache>
            </c:strRef>
          </c:tx>
          <c:spPr>
            <a:ln w="0">
              <a:noFill/>
            </a:ln>
          </c:spPr>
          <c:dPt>
            <c:idx val="0"/>
            <c:bubble3D val="0"/>
            <c:spPr>
              <a:solidFill>
                <a:schemeClr val="accent1"/>
              </a:solidFill>
              <a:ln w="0">
                <a:noFill/>
              </a:ln>
              <a:effectLst/>
            </c:spPr>
            <c:extLst>
              <c:ext xmlns:c16="http://schemas.microsoft.com/office/drawing/2014/chart" uri="{C3380CC4-5D6E-409C-BE32-E72D297353CC}">
                <c16:uniqueId val="{00000001-AFFC-9147-8195-2D566579DBD5}"/>
              </c:ext>
            </c:extLst>
          </c:dPt>
          <c:dPt>
            <c:idx val="1"/>
            <c:bubble3D val="0"/>
            <c:spPr>
              <a:solidFill>
                <a:schemeClr val="accent2"/>
              </a:solidFill>
              <a:ln w="0">
                <a:noFill/>
              </a:ln>
              <a:effectLst/>
            </c:spPr>
            <c:extLst>
              <c:ext xmlns:c16="http://schemas.microsoft.com/office/drawing/2014/chart" uri="{C3380CC4-5D6E-409C-BE32-E72D297353CC}">
                <c16:uniqueId val="{00000003-AFFC-9147-8195-2D566579DBD5}"/>
              </c:ext>
            </c:extLst>
          </c:dPt>
          <c:dPt>
            <c:idx val="2"/>
            <c:bubble3D val="0"/>
            <c:spPr>
              <a:solidFill>
                <a:schemeClr val="accent3"/>
              </a:solidFill>
              <a:ln w="0">
                <a:noFill/>
              </a:ln>
              <a:effectLst/>
            </c:spPr>
            <c:extLst>
              <c:ext xmlns:c16="http://schemas.microsoft.com/office/drawing/2014/chart" uri="{C3380CC4-5D6E-409C-BE32-E72D297353CC}">
                <c16:uniqueId val="{00000005-AFFC-9147-8195-2D566579DBD5}"/>
              </c:ext>
            </c:extLst>
          </c:dPt>
          <c:dPt>
            <c:idx val="3"/>
            <c:bubble3D val="0"/>
            <c:spPr>
              <a:solidFill>
                <a:schemeClr val="accent4"/>
              </a:solidFill>
              <a:ln w="0">
                <a:noFill/>
              </a:ln>
              <a:effectLst/>
            </c:spPr>
            <c:extLst>
              <c:ext xmlns:c16="http://schemas.microsoft.com/office/drawing/2014/chart" uri="{C3380CC4-5D6E-409C-BE32-E72D297353CC}">
                <c16:uniqueId val="{00000007-AFFC-9147-8195-2D566579DBD5}"/>
              </c:ext>
            </c:extLst>
          </c:dPt>
          <c:dLbls>
            <c:spPr>
              <a:solidFill>
                <a:schemeClr val="bg1"/>
              </a:solidFill>
              <a:ln w="63500">
                <a:solidFill>
                  <a:schemeClr val="bg1"/>
                </a:solidFill>
              </a:ln>
              <a:effectLst>
                <a:softEdge rad="0"/>
              </a:effectLst>
            </c:spPr>
            <c:txPr>
              <a:bodyPr rot="0" spcFirstLastPara="1" vertOverflow="overflow" horzOverflow="overflow" vert="horz" wrap="square" lIns="45720" tIns="0" rIns="45720" bIns="0" anchor="t" anchorCtr="0">
                <a:spAutoFit/>
              </a:bodyPr>
              <a:lstStyle/>
              <a:p>
                <a:pPr>
                  <a:defRPr sz="1197" b="1" i="0" u="none" strike="noStrike" kern="1200" baseline="0">
                    <a:solidFill>
                      <a:schemeClr val="tx1">
                        <a:lumMod val="75000"/>
                        <a:lumOff val="25000"/>
                      </a:schemeClr>
                    </a:solidFill>
                    <a:latin typeface="Palanquin" panose="020B0004020203020204" pitchFamily="34" charset="77"/>
                    <a:ea typeface="+mn-ea"/>
                    <a:cs typeface="Palanquin" panose="020B0004020203020204" pitchFamily="34"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FFC-9147-8195-2D566579DBD5}"/>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Palanquin" panose="020B0004020203020204" pitchFamily="34" charset="77"/>
              <a:ea typeface="+mn-ea"/>
              <a:cs typeface="Palanquin" panose="020B0004020203020204" pitchFamily="34" charset="77"/>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a:softEdge rad="0"/>
              </a:effectLst>
            </c:spPr>
            <c:extLst>
              <c:ext xmlns:c16="http://schemas.microsoft.com/office/drawing/2014/chart" uri="{C3380CC4-5D6E-409C-BE32-E72D297353CC}">
                <c16:uniqueId val="{00000001-5620-C944-BA2F-F955DB9ABB4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Palanquin" panose="020B0004020203020204" pitchFamily="34" charset="77"/>
                    <a:ea typeface="+mn-ea"/>
                    <a:cs typeface="Palanquin" panose="020B0004020203020204" pitchFamily="34"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5620-C944-BA2F-F955DB9ABB4F}"/>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Palanquin" panose="020B0004020203020204" pitchFamily="34" charset="77"/>
                    <a:ea typeface="+mn-ea"/>
                    <a:cs typeface="Palanquin" panose="020B0004020203020204" pitchFamily="34"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3-5620-C944-BA2F-F955DB9ABB4F}"/>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Palanquin" panose="020B0004020203020204" pitchFamily="34" charset="77"/>
                    <a:ea typeface="+mn-ea"/>
                    <a:cs typeface="Palanquin" panose="020B0004020203020204" pitchFamily="34"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4-5620-C944-BA2F-F955DB9ABB4F}"/>
            </c:ext>
          </c:extLst>
        </c:ser>
        <c:dLbls>
          <c:dLblPos val="outEnd"/>
          <c:showLegendKey val="0"/>
          <c:showVal val="1"/>
          <c:showCatName val="0"/>
          <c:showSerName val="0"/>
          <c:showPercent val="0"/>
          <c:showBubbleSize val="0"/>
        </c:dLbls>
        <c:gapWidth val="94"/>
        <c:axId val="1633219280"/>
        <c:axId val="1340473904"/>
      </c:barChart>
      <c:catAx>
        <c:axId val="163321928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alanquin" panose="020B0004020203020204" pitchFamily="34" charset="77"/>
                <a:ea typeface="+mn-ea"/>
                <a:cs typeface="Palanquin" panose="020B0004020203020204" pitchFamily="34" charset="77"/>
              </a:defRPr>
            </a:pPr>
            <a:endParaRPr lang="en-US"/>
          </a:p>
        </c:txPr>
        <c:crossAx val="1340473904"/>
        <c:crosses val="autoZero"/>
        <c:auto val="1"/>
        <c:lblAlgn val="ctr"/>
        <c:lblOffset val="100"/>
        <c:noMultiLvlLbl val="0"/>
      </c:catAx>
      <c:valAx>
        <c:axId val="1340473904"/>
        <c:scaling>
          <c:orientation val="minMax"/>
        </c:scaling>
        <c:delete val="1"/>
        <c:axPos val="t"/>
        <c:majorGridlines>
          <c:spPr>
            <a:ln w="9525" cap="flat" cmpd="sng" algn="ctr">
              <a:noFill/>
              <a:round/>
            </a:ln>
            <a:effectLst/>
          </c:spPr>
        </c:majorGridlines>
        <c:numFmt formatCode="General" sourceLinked="1"/>
        <c:majorTickMark val="none"/>
        <c:minorTickMark val="none"/>
        <c:tickLblPos val="nextTo"/>
        <c:crossAx val="163321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alanquin" panose="020B0004020203020204" pitchFamily="34" charset="77"/>
              <a:ea typeface="+mn-ea"/>
              <a:cs typeface="Palanquin" panose="020B0004020203020204" pitchFamily="34"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Palanquin" panose="020B0004020203020204" pitchFamily="34" charset="77"/>
              <a:ea typeface="+mn-ea"/>
              <a:cs typeface="Palanquin" panose="020B0004020203020204" pitchFamily="34" charset="77"/>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a:softEdge rad="0"/>
              </a:effectLst>
            </c:spPr>
            <c:extLst>
              <c:ext xmlns:c16="http://schemas.microsoft.com/office/drawing/2014/chart" uri="{C3380CC4-5D6E-409C-BE32-E72D297353CC}">
                <c16:uniqueId val="{00000001-A0EB-4640-AC52-9FD667561FC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Palanquin" panose="020B0004020203020204" pitchFamily="34" charset="77"/>
                    <a:ea typeface="+mn-ea"/>
                    <a:cs typeface="Palanquin" panose="020B0004020203020204" pitchFamily="34"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A0EB-4640-AC52-9FD667561FC6}"/>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Palanquin" panose="020B0004020203020204" pitchFamily="34" charset="77"/>
                    <a:ea typeface="+mn-ea"/>
                    <a:cs typeface="Palanquin" panose="020B0004020203020204" pitchFamily="34"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3-A0EB-4640-AC52-9FD667561FC6}"/>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Palanquin" panose="020B0004020203020204" pitchFamily="34" charset="77"/>
                    <a:ea typeface="+mn-ea"/>
                    <a:cs typeface="Palanquin" panose="020B0004020203020204" pitchFamily="34"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4-A0EB-4640-AC52-9FD667561FC6}"/>
            </c:ext>
          </c:extLst>
        </c:ser>
        <c:dLbls>
          <c:dLblPos val="outEnd"/>
          <c:showLegendKey val="0"/>
          <c:showVal val="1"/>
          <c:showCatName val="0"/>
          <c:showSerName val="0"/>
          <c:showPercent val="0"/>
          <c:showBubbleSize val="0"/>
        </c:dLbls>
        <c:gapWidth val="94"/>
        <c:axId val="1633219280"/>
        <c:axId val="1340473904"/>
      </c:barChart>
      <c:catAx>
        <c:axId val="1633219280"/>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alanquin" panose="020B0004020203020204" pitchFamily="34" charset="77"/>
                <a:ea typeface="+mn-ea"/>
                <a:cs typeface="Palanquin" panose="020B0004020203020204" pitchFamily="34" charset="77"/>
              </a:defRPr>
            </a:pPr>
            <a:endParaRPr lang="en-US"/>
          </a:p>
        </c:txPr>
        <c:crossAx val="1340473904"/>
        <c:crosses val="autoZero"/>
        <c:auto val="1"/>
        <c:lblAlgn val="ctr"/>
        <c:lblOffset val="100"/>
        <c:noMultiLvlLbl val="0"/>
      </c:catAx>
      <c:valAx>
        <c:axId val="1340473904"/>
        <c:scaling>
          <c:orientation val="minMax"/>
        </c:scaling>
        <c:delete val="1"/>
        <c:axPos val="r"/>
        <c:majorGridlines>
          <c:spPr>
            <a:ln w="9525" cap="flat" cmpd="sng" algn="ctr">
              <a:noFill/>
              <a:round/>
            </a:ln>
            <a:effectLst/>
          </c:spPr>
        </c:majorGridlines>
        <c:numFmt formatCode="General" sourceLinked="1"/>
        <c:majorTickMark val="none"/>
        <c:minorTickMark val="none"/>
        <c:tickLblPos val="nextTo"/>
        <c:crossAx val="163321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alanquin" panose="020B0004020203020204" pitchFamily="34" charset="77"/>
              <a:ea typeface="+mn-ea"/>
              <a:cs typeface="Palanquin" panose="020B0004020203020204" pitchFamily="34"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Palanquin" panose="020B0004020203020204" pitchFamily="34" charset="77"/>
              <a:ea typeface="+mn-ea"/>
              <a:cs typeface="Palanquin" panose="020B0004020203020204" pitchFamily="34" charset="77"/>
            </a:defRPr>
          </a:pPr>
          <a:endParaRPr lang="en-US"/>
        </a:p>
      </c:txPr>
    </c:title>
    <c:autoTitleDeleted val="0"/>
    <c:plotArea>
      <c:layout/>
      <c:doughnutChart>
        <c:varyColors val="1"/>
        <c:ser>
          <c:idx val="0"/>
          <c:order val="0"/>
          <c:tx>
            <c:strRef>
              <c:f>Sheet1!$B$1</c:f>
              <c:strCache>
                <c:ptCount val="1"/>
                <c:pt idx="0">
                  <c:v>Series Name</c:v>
                </c:pt>
              </c:strCache>
            </c:strRef>
          </c:tx>
          <c:spPr>
            <a:ln w="0">
              <a:noFill/>
            </a:ln>
          </c:spPr>
          <c:dPt>
            <c:idx val="0"/>
            <c:bubble3D val="0"/>
            <c:spPr>
              <a:solidFill>
                <a:schemeClr val="accent1"/>
              </a:solidFill>
              <a:ln w="0">
                <a:noFill/>
              </a:ln>
              <a:effectLst/>
            </c:spPr>
            <c:extLst>
              <c:ext xmlns:c16="http://schemas.microsoft.com/office/drawing/2014/chart" uri="{C3380CC4-5D6E-409C-BE32-E72D297353CC}">
                <c16:uniqueId val="{00000001-12EF-E74A-BB7F-B3ACCD79A454}"/>
              </c:ext>
            </c:extLst>
          </c:dPt>
          <c:dPt>
            <c:idx val="1"/>
            <c:bubble3D val="0"/>
            <c:spPr>
              <a:solidFill>
                <a:schemeClr val="accent2"/>
              </a:solidFill>
              <a:ln w="0">
                <a:noFill/>
              </a:ln>
              <a:effectLst/>
            </c:spPr>
            <c:extLst>
              <c:ext xmlns:c16="http://schemas.microsoft.com/office/drawing/2014/chart" uri="{C3380CC4-5D6E-409C-BE32-E72D297353CC}">
                <c16:uniqueId val="{00000003-12EF-E74A-BB7F-B3ACCD79A454}"/>
              </c:ext>
            </c:extLst>
          </c:dPt>
          <c:dPt>
            <c:idx val="2"/>
            <c:bubble3D val="0"/>
            <c:spPr>
              <a:solidFill>
                <a:schemeClr val="accent3"/>
              </a:solidFill>
              <a:ln w="0">
                <a:noFill/>
              </a:ln>
              <a:effectLst/>
            </c:spPr>
            <c:extLst>
              <c:ext xmlns:c16="http://schemas.microsoft.com/office/drawing/2014/chart" uri="{C3380CC4-5D6E-409C-BE32-E72D297353CC}">
                <c16:uniqueId val="{00000005-12EF-E74A-BB7F-B3ACCD79A454}"/>
              </c:ext>
            </c:extLst>
          </c:dPt>
          <c:dPt>
            <c:idx val="3"/>
            <c:bubble3D val="0"/>
            <c:spPr>
              <a:solidFill>
                <a:schemeClr val="accent4"/>
              </a:solidFill>
              <a:ln w="0">
                <a:noFill/>
              </a:ln>
              <a:effectLst/>
            </c:spPr>
            <c:extLst>
              <c:ext xmlns:c16="http://schemas.microsoft.com/office/drawing/2014/chart" uri="{C3380CC4-5D6E-409C-BE32-E72D297353CC}">
                <c16:uniqueId val="{00000007-12EF-E74A-BB7F-B3ACCD79A454}"/>
              </c:ext>
            </c:extLst>
          </c:dPt>
          <c:dLbls>
            <c:spPr>
              <a:solidFill>
                <a:schemeClr val="bg1"/>
              </a:solidFill>
              <a:ln w="63500">
                <a:solidFill>
                  <a:schemeClr val="bg1"/>
                </a:solidFill>
              </a:ln>
              <a:effectLst>
                <a:softEdge rad="0"/>
              </a:effectLst>
            </c:spPr>
            <c:txPr>
              <a:bodyPr rot="0" spcFirstLastPara="1" vertOverflow="overflow" horzOverflow="overflow" vert="horz" wrap="square" lIns="45720" tIns="0" rIns="45720" bIns="0" anchor="t" anchorCtr="0">
                <a:spAutoFit/>
              </a:bodyPr>
              <a:lstStyle/>
              <a:p>
                <a:pPr>
                  <a:defRPr sz="1197" b="1" i="0" u="none" strike="noStrike" kern="1200" baseline="0">
                    <a:solidFill>
                      <a:schemeClr val="tx1">
                        <a:lumMod val="75000"/>
                        <a:lumOff val="25000"/>
                      </a:schemeClr>
                    </a:solidFill>
                    <a:latin typeface="Palanquin" panose="020B0004020203020204" pitchFamily="34" charset="77"/>
                    <a:ea typeface="+mn-ea"/>
                    <a:cs typeface="Palanquin" panose="020B0004020203020204" pitchFamily="34"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2EF-E74A-BB7F-B3ACCD79A454}"/>
            </c:ext>
          </c:extLst>
        </c:ser>
        <c:dLbls>
          <c:showLegendKey val="0"/>
          <c:showVal val="1"/>
          <c:showCatName val="0"/>
          <c:showSerName val="0"/>
          <c:showPercent val="0"/>
          <c:showBubbleSize val="0"/>
          <c:showLeaderLines val="0"/>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alanquin" panose="020B0004020203020204" pitchFamily="34" charset="77"/>
              <a:ea typeface="+mn-ea"/>
              <a:cs typeface="Palanquin" panose="020B0004020203020204" pitchFamily="34"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Palanquin" panose="020B0004020203020204" pitchFamily="34" charset="77"/>
              <a:ea typeface="+mn-ea"/>
              <a:cs typeface="Palanquin" panose="020B0004020203020204" pitchFamily="34" charset="77"/>
            </a:defRPr>
          </a:pPr>
          <a:endParaRPr lang="en-US"/>
        </a:p>
      </c:txPr>
    </c:title>
    <c:autoTitleDeleted val="0"/>
    <c:plotArea>
      <c:layout/>
      <c:pieChart>
        <c:varyColors val="1"/>
        <c:ser>
          <c:idx val="0"/>
          <c:order val="0"/>
          <c:tx>
            <c:strRef>
              <c:f>Sheet1!$B$1</c:f>
              <c:strCache>
                <c:ptCount val="1"/>
                <c:pt idx="0">
                  <c:v>Series Name</c:v>
                </c:pt>
              </c:strCache>
            </c:strRef>
          </c:tx>
          <c:spPr>
            <a:ln w="0">
              <a:noFill/>
            </a:ln>
          </c:spPr>
          <c:dPt>
            <c:idx val="0"/>
            <c:bubble3D val="0"/>
            <c:spPr>
              <a:solidFill>
                <a:schemeClr val="accent1"/>
              </a:solidFill>
              <a:ln w="0">
                <a:noFill/>
              </a:ln>
              <a:effectLst/>
            </c:spPr>
            <c:extLst>
              <c:ext xmlns:c16="http://schemas.microsoft.com/office/drawing/2014/chart" uri="{C3380CC4-5D6E-409C-BE32-E72D297353CC}">
                <c16:uniqueId val="{00000001-EB07-3E4E-B850-589B8CE203C2}"/>
              </c:ext>
            </c:extLst>
          </c:dPt>
          <c:dPt>
            <c:idx val="1"/>
            <c:bubble3D val="0"/>
            <c:spPr>
              <a:solidFill>
                <a:schemeClr val="accent2"/>
              </a:solidFill>
              <a:ln w="0">
                <a:noFill/>
              </a:ln>
              <a:effectLst/>
            </c:spPr>
            <c:extLst>
              <c:ext xmlns:c16="http://schemas.microsoft.com/office/drawing/2014/chart" uri="{C3380CC4-5D6E-409C-BE32-E72D297353CC}">
                <c16:uniqueId val="{00000003-EB07-3E4E-B850-589B8CE203C2}"/>
              </c:ext>
            </c:extLst>
          </c:dPt>
          <c:dPt>
            <c:idx val="2"/>
            <c:bubble3D val="0"/>
            <c:spPr>
              <a:solidFill>
                <a:schemeClr val="accent3"/>
              </a:solidFill>
              <a:ln w="0">
                <a:noFill/>
              </a:ln>
              <a:effectLst/>
            </c:spPr>
            <c:extLst>
              <c:ext xmlns:c16="http://schemas.microsoft.com/office/drawing/2014/chart" uri="{C3380CC4-5D6E-409C-BE32-E72D297353CC}">
                <c16:uniqueId val="{00000005-EB07-3E4E-B850-589B8CE203C2}"/>
              </c:ext>
            </c:extLst>
          </c:dPt>
          <c:dPt>
            <c:idx val="3"/>
            <c:bubble3D val="0"/>
            <c:spPr>
              <a:solidFill>
                <a:schemeClr val="accent4"/>
              </a:solidFill>
              <a:ln w="0">
                <a:noFill/>
              </a:ln>
              <a:effectLst/>
            </c:spPr>
            <c:extLst>
              <c:ext xmlns:c16="http://schemas.microsoft.com/office/drawing/2014/chart" uri="{C3380CC4-5D6E-409C-BE32-E72D297353CC}">
                <c16:uniqueId val="{00000007-EB07-3E4E-B850-589B8CE203C2}"/>
              </c:ext>
            </c:extLst>
          </c:dPt>
          <c:dLbls>
            <c:spPr>
              <a:solidFill>
                <a:schemeClr val="bg1"/>
              </a:solidFill>
              <a:ln w="63500">
                <a:solidFill>
                  <a:schemeClr val="bg1"/>
                </a:solidFill>
              </a:ln>
              <a:effectLst>
                <a:softEdge rad="0"/>
              </a:effectLst>
            </c:spPr>
            <c:txPr>
              <a:bodyPr rot="0" spcFirstLastPara="1" vertOverflow="overflow" horzOverflow="overflow" vert="horz" wrap="square" lIns="45720" tIns="0" rIns="45720" bIns="0" anchor="t" anchorCtr="0">
                <a:spAutoFit/>
              </a:bodyPr>
              <a:lstStyle/>
              <a:p>
                <a:pPr>
                  <a:defRPr sz="1197" b="1" i="0" u="none" strike="noStrike" kern="1200" baseline="0">
                    <a:solidFill>
                      <a:schemeClr val="tx1">
                        <a:lumMod val="75000"/>
                        <a:lumOff val="25000"/>
                      </a:schemeClr>
                    </a:solidFill>
                    <a:latin typeface="Palanquin" panose="020B0004020203020204" pitchFamily="34" charset="77"/>
                    <a:ea typeface="+mn-ea"/>
                    <a:cs typeface="Palanquin" panose="020B0004020203020204" pitchFamily="34"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EB07-3E4E-B850-589B8CE203C2}"/>
            </c:ext>
          </c:extLst>
        </c:ser>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alanquin" panose="020B0004020203020204" pitchFamily="34" charset="77"/>
              <a:ea typeface="+mn-ea"/>
              <a:cs typeface="Palanquin" panose="020B0004020203020204" pitchFamily="34"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Palanquin Medium" panose="020B0004020203020204" pitchFamily="34" charset="77"/>
              <a:ea typeface="+mn-ea"/>
              <a:cs typeface="Palanquin Medium" panose="020B0004020203020204" pitchFamily="34" charset="77"/>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Palanquin Medium" panose="020B0004020203020204" pitchFamily="34" charset="77"/>
                    <a:ea typeface="+mn-ea"/>
                    <a:cs typeface="Palanquin Medium" panose="020B0004020203020204" pitchFamily="34" charset="77"/>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59C0-C941-93D3-EBD79B0BC3AE}"/>
            </c:ext>
          </c:extLst>
        </c:ser>
        <c:ser>
          <c:idx val="1"/>
          <c:order val="1"/>
          <c:tx>
            <c:strRef>
              <c:f>Sheet1!$C$1</c:f>
              <c:strCache>
                <c:ptCount val="1"/>
                <c:pt idx="0">
                  <c:v>Series 2</c:v>
                </c:pt>
              </c:strCache>
            </c:strRef>
          </c:tx>
          <c:spPr>
            <a:ln w="28575" cap="rnd">
              <a:solidFill>
                <a:schemeClr val="accent2"/>
              </a:solidFill>
              <a:round/>
            </a:ln>
            <a:effectLst/>
          </c:spPr>
          <c:marker>
            <c:symbol val="none"/>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Palanquin Medium" panose="020B0004020203020204" pitchFamily="34" charset="77"/>
                    <a:ea typeface="+mn-ea"/>
                    <a:cs typeface="Palanquin Medium" panose="020B0004020203020204" pitchFamily="34" charset="77"/>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59C0-C941-93D3-EBD79B0BC3AE}"/>
            </c:ext>
          </c:extLst>
        </c:ser>
        <c:ser>
          <c:idx val="2"/>
          <c:order val="2"/>
          <c:tx>
            <c:strRef>
              <c:f>Sheet1!$D$1</c:f>
              <c:strCache>
                <c:ptCount val="1"/>
                <c:pt idx="0">
                  <c:v>Series 3</c:v>
                </c:pt>
              </c:strCache>
            </c:strRef>
          </c:tx>
          <c:spPr>
            <a:ln w="28575" cap="rnd">
              <a:solidFill>
                <a:schemeClr val="accent3"/>
              </a:solidFill>
              <a:round/>
            </a:ln>
            <a:effectLst/>
          </c:spPr>
          <c:marker>
            <c:symbol val="none"/>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Palanquin Medium" panose="020B0004020203020204" pitchFamily="34" charset="77"/>
                    <a:ea typeface="+mn-ea"/>
                    <a:cs typeface="Palanquin Medium" panose="020B0004020203020204" pitchFamily="34" charset="77"/>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59C0-C941-93D3-EBD79B0BC3AE}"/>
            </c:ext>
          </c:extLst>
        </c:ser>
        <c:dLbls>
          <c:dLblPos val="ctr"/>
          <c:showLegendKey val="0"/>
          <c:showVal val="1"/>
          <c:showCatName val="0"/>
          <c:showSerName val="0"/>
          <c:showPercent val="0"/>
          <c:showBubbleSize val="0"/>
        </c:dLbls>
        <c:smooth val="0"/>
        <c:axId val="406920959"/>
        <c:axId val="406886031"/>
      </c:lineChart>
      <c:catAx>
        <c:axId val="406920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alanquin Medium" panose="020B0004020203020204" pitchFamily="34" charset="77"/>
                <a:ea typeface="+mn-ea"/>
                <a:cs typeface="Palanquin Medium" panose="020B0004020203020204" pitchFamily="34" charset="77"/>
              </a:defRPr>
            </a:pPr>
            <a:endParaRPr lang="en-US"/>
          </a:p>
        </c:txPr>
        <c:crossAx val="406886031"/>
        <c:crosses val="autoZero"/>
        <c:auto val="1"/>
        <c:lblAlgn val="ctr"/>
        <c:lblOffset val="100"/>
        <c:noMultiLvlLbl val="0"/>
      </c:catAx>
      <c:valAx>
        <c:axId val="40688603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692095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Palanquin Medium" panose="020B0004020203020204" pitchFamily="34" charset="77"/>
              <a:ea typeface="+mn-ea"/>
              <a:cs typeface="Palanquin Medium" panose="020B0004020203020204" pitchFamily="34"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Palanquin Medium" panose="020B0004020203020204" pitchFamily="34" charset="77"/>
          <a:cs typeface="Palanquin Medium" panose="020B0004020203020204" pitchFamily="34"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288D25-1B3B-BEC3-31C6-0517C57EB3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BF2676-34E5-2E21-A2DE-0A35C9B5CF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28EA6D-9DA0-5A4D-871F-3F8F19134D5D}" type="datetimeFigureOut">
              <a:rPr lang="en-US" smtClean="0"/>
              <a:t>10/30/24</a:t>
            </a:fld>
            <a:endParaRPr lang="en-US"/>
          </a:p>
        </p:txBody>
      </p:sp>
      <p:sp>
        <p:nvSpPr>
          <p:cNvPr id="4" name="Footer Placeholder 3">
            <a:extLst>
              <a:ext uri="{FF2B5EF4-FFF2-40B4-BE49-F238E27FC236}">
                <a16:creationId xmlns:a16="http://schemas.microsoft.com/office/drawing/2014/main" id="{BD69EB32-826A-4252-5A79-F98057E6C3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787A38-E433-1A2E-C92D-D09B06AF3C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E96879-A33A-0748-987F-5DCAAF3DA57E}" type="slidenum">
              <a:rPr lang="en-US" smtClean="0"/>
              <a:t>‹#›</a:t>
            </a:fld>
            <a:endParaRPr lang="en-US"/>
          </a:p>
        </p:txBody>
      </p:sp>
    </p:spTree>
    <p:extLst>
      <p:ext uri="{BB962C8B-B14F-4D97-AF65-F5344CB8AC3E}">
        <p14:creationId xmlns:p14="http://schemas.microsoft.com/office/powerpoint/2010/main" val="3379422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26E4B-C3B3-F84E-B405-14B088CAACF1}" type="datetimeFigureOut">
              <a:rPr lang="en-US" smtClean="0"/>
              <a:t>10/30/24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2C3AF-6435-DB4B-A591-247076A39B22}" type="slidenum">
              <a:rPr lang="en-US" smtClean="0"/>
              <a:t>‹#›</a:t>
            </a:fld>
            <a:endParaRPr lang="en-US"/>
          </a:p>
        </p:txBody>
      </p:sp>
    </p:spTree>
    <p:extLst>
      <p:ext uri="{BB962C8B-B14F-4D97-AF65-F5344CB8AC3E}">
        <p14:creationId xmlns:p14="http://schemas.microsoft.com/office/powerpoint/2010/main" val="196188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ppsource.microsoft.com/en-us/product/office/WA104381702?src=office&amp;corrid=beb471e9-d0e2-0d3b-f5e9-37f98d6f2c8b&amp;omexanonuid=&amp;referralurl=&amp;ClientSessionId=680d0963-b4cb-4386-9723-62004e83b69b"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color.adobe.com/create/color-contrast-analyzer" TargetMode="External"/><Relationship Id="rId5" Type="http://schemas.openxmlformats.org/officeDocument/2006/relationships/hyperlink" Target="https://help.smartsheet.com/articles/2482997-Microsoft-Office-Integrations-" TargetMode="External"/><Relationship Id="rId4" Type="http://schemas.openxmlformats.org/officeDocument/2006/relationships/hyperlink" Target="https://brandfolder.com/profile#integration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lumMod val="75000"/>
                    <a:lumOff val="25000"/>
                  </a:schemeClr>
                </a:solidFill>
                <a:latin typeface="+mn-lt"/>
              </a:rPr>
              <a:t>How to Use Master Slides</a:t>
            </a:r>
          </a:p>
          <a:p>
            <a:pPr marL="742950" lvl="1" indent="-285750">
              <a:buFont typeface="Arial" panose="020B0604020202020204" pitchFamily="34" charset="0"/>
              <a:buChar char="•"/>
            </a:pPr>
            <a:r>
              <a:rPr lang="en-US" sz="1200" dirty="0">
                <a:solidFill>
                  <a:schemeClr val="tx1">
                    <a:lumMod val="75000"/>
                    <a:lumOff val="25000"/>
                  </a:schemeClr>
                </a:solidFill>
                <a:latin typeface="+mn-lt"/>
              </a:rPr>
              <a:t>Master Slides allow presentations to remain consistent and uniform, making sure that styles, footers, and headers remain consistent.</a:t>
            </a:r>
          </a:p>
          <a:p>
            <a:pPr marL="742950" lvl="1" indent="-285750">
              <a:buFont typeface="Arial" panose="020B0604020202020204" pitchFamily="34" charset="0"/>
              <a:buChar char="•"/>
            </a:pPr>
            <a:r>
              <a:rPr lang="en-US" sz="1200" dirty="0">
                <a:solidFill>
                  <a:schemeClr val="tx1">
                    <a:lumMod val="75000"/>
                    <a:lumOff val="25000"/>
                  </a:schemeClr>
                </a:solidFill>
                <a:latin typeface="+mn-lt"/>
              </a:rPr>
              <a:t>This template includes many different slide layout options. These can be accessed by clicking the dropdown arrow under New Slide, or you can change your current slide’s layout by selecting the Layout dropdown menu in the Home tab of the ribbon.</a:t>
            </a:r>
          </a:p>
          <a:p>
            <a:pPr marL="742950" lvl="1" indent="-285750">
              <a:buFont typeface="Arial" panose="020B0604020202020204" pitchFamily="34" charset="0"/>
              <a:buChar char="•"/>
            </a:pPr>
            <a:r>
              <a:rPr lang="en-US" sz="1200" dirty="0">
                <a:solidFill>
                  <a:schemeClr val="tx1">
                    <a:lumMod val="75000"/>
                    <a:lumOff val="25000"/>
                  </a:schemeClr>
                </a:solidFill>
                <a:latin typeface="+mn-lt"/>
              </a:rPr>
              <a:t>Any elements with a dotted line around them (images, text, etc.) are </a:t>
            </a:r>
            <a:r>
              <a:rPr lang="en-US" sz="1200" b="1" dirty="0">
                <a:solidFill>
                  <a:schemeClr val="tx1">
                    <a:lumMod val="75000"/>
                    <a:lumOff val="25000"/>
                  </a:schemeClr>
                </a:solidFill>
                <a:latin typeface="+mn-lt"/>
              </a:rPr>
              <a:t>placeholder content. </a:t>
            </a:r>
            <a:r>
              <a:rPr lang="en-US" sz="1200" dirty="0">
                <a:solidFill>
                  <a:schemeClr val="tx1">
                    <a:lumMod val="75000"/>
                    <a:lumOff val="25000"/>
                  </a:schemeClr>
                </a:solidFill>
                <a:latin typeface="+mn-lt"/>
              </a:rPr>
              <a:t>If they are not filled in, they will not show up when presenting or exporting the PowerPoint. If you are using a layout and do not want to use a placeholder element, simply delete it.</a:t>
            </a:r>
          </a:p>
          <a:p>
            <a:pPr marL="742950" lvl="1" indent="-285750">
              <a:buFont typeface="Arial" panose="020B0604020202020204" pitchFamily="34" charset="0"/>
              <a:buChar char="•"/>
            </a:pPr>
            <a:r>
              <a:rPr lang="en-US" sz="1200" dirty="0">
                <a:solidFill>
                  <a:schemeClr val="tx1">
                    <a:lumMod val="75000"/>
                    <a:lumOff val="25000"/>
                  </a:schemeClr>
                </a:solidFill>
                <a:latin typeface="+mn-lt"/>
              </a:rPr>
              <a:t>To replace an image with a file saved on your computer, simply click the icon and it will pull up a file navigation window. You can also drag images into the placeholders. To use images from Brandfolder, see the Brandfolder Integration section below or reference the Templates section of the Brandfolder FAQs document for more information. </a:t>
            </a:r>
          </a:p>
          <a:p>
            <a:pPr marL="742950" lvl="1" indent="-285750">
              <a:buFont typeface="Arial" panose="020B0604020202020204" pitchFamily="34" charset="0"/>
              <a:buChar char="•"/>
            </a:pPr>
            <a:endParaRPr lang="en-US" sz="1200" b="1" dirty="0">
              <a:solidFill>
                <a:schemeClr val="tx1">
                  <a:lumMod val="75000"/>
                  <a:lumOff val="25000"/>
                </a:schemeClr>
              </a:solidFill>
              <a:latin typeface="+mn-lt"/>
            </a:endParaRPr>
          </a:p>
          <a:p>
            <a:r>
              <a:rPr lang="en-US" sz="1200" b="1" dirty="0">
                <a:solidFill>
                  <a:schemeClr val="tx1">
                    <a:lumMod val="75000"/>
                    <a:lumOff val="25000"/>
                  </a:schemeClr>
                </a:solidFill>
                <a:latin typeface="+mn-lt"/>
              </a:rPr>
              <a:t>Global Changes (Changing the Presentation Title/Logo)</a:t>
            </a:r>
          </a:p>
          <a:p>
            <a:pPr marL="742950" lvl="1" indent="-285750">
              <a:buFont typeface="Arial" panose="020B0604020202020204" pitchFamily="34" charset="0"/>
              <a:buChar char="•"/>
            </a:pPr>
            <a:r>
              <a:rPr lang="en-US" sz="1200" dirty="0">
                <a:solidFill>
                  <a:schemeClr val="tx1">
                    <a:lumMod val="75000"/>
                    <a:lumOff val="25000"/>
                  </a:schemeClr>
                </a:solidFill>
                <a:latin typeface="+mn-lt"/>
              </a:rPr>
              <a:t>You should not need to make any global changes other than the “PRESENTATION TITLE OF A FEW WORDS” at the top of the slides and the United Way logo on the bottom left if you are a United Way member organization. In order to make any global changes (changes that affect every slide based on its master slide template) you will need to go to View &gt; Slide Master. To exit, select View &gt; Normal, or X out of Slide Master on the Slide Master tab.</a:t>
            </a:r>
          </a:p>
          <a:p>
            <a:pPr marL="742950" lvl="1" indent="-285750">
              <a:buFont typeface="Arial" panose="020B0604020202020204" pitchFamily="34" charset="0"/>
              <a:buChar char="•"/>
            </a:pPr>
            <a:r>
              <a:rPr lang="en-US" sz="1200" dirty="0">
                <a:solidFill>
                  <a:schemeClr val="tx1">
                    <a:lumMod val="75000"/>
                    <a:lumOff val="25000"/>
                  </a:schemeClr>
                </a:solidFill>
                <a:latin typeface="+mn-lt"/>
              </a:rPr>
              <a:t>To change the presentation title, simply type in your title on the </a:t>
            </a:r>
            <a:r>
              <a:rPr lang="en-US" sz="1200" b="1" dirty="0">
                <a:solidFill>
                  <a:schemeClr val="tx1">
                    <a:lumMod val="75000"/>
                    <a:lumOff val="25000"/>
                  </a:schemeClr>
                </a:solidFill>
                <a:latin typeface="+mn-lt"/>
              </a:rPr>
              <a:t>two parent slides </a:t>
            </a:r>
            <a:r>
              <a:rPr lang="en-US" sz="1200" dirty="0">
                <a:solidFill>
                  <a:schemeClr val="tx1">
                    <a:lumMod val="75000"/>
                    <a:lumOff val="25000"/>
                  </a:schemeClr>
                </a:solidFill>
                <a:latin typeface="+mn-lt"/>
              </a:rPr>
              <a:t>in the Slide Master view (the top-level slides). This should populate all the slides; the only exception would be the “Images Full Splash” layout, which will need to be updated manually on the actual slide if used).</a:t>
            </a:r>
          </a:p>
          <a:p>
            <a:pPr marL="742950" lvl="1" indent="-285750">
              <a:buFont typeface="Arial" panose="020B0604020202020204" pitchFamily="34" charset="0"/>
              <a:buChar char="•"/>
            </a:pPr>
            <a:endParaRPr lang="en-US" sz="1200" dirty="0">
              <a:solidFill>
                <a:schemeClr val="tx1">
                  <a:lumMod val="75000"/>
                  <a:lumOff val="25000"/>
                </a:schemeClr>
              </a:solidFill>
              <a:latin typeface="+mn-lt"/>
            </a:endParaRPr>
          </a:p>
          <a:p>
            <a:r>
              <a:rPr lang="en-US" sz="1200" b="1" dirty="0">
                <a:solidFill>
                  <a:schemeClr val="tx1">
                    <a:lumMod val="75000"/>
                    <a:lumOff val="25000"/>
                  </a:schemeClr>
                </a:solidFill>
                <a:latin typeface="+mn-lt"/>
              </a:rPr>
              <a:t>Example Slides in This Template</a:t>
            </a:r>
          </a:p>
          <a:p>
            <a:pPr marL="766763" lvl="1" indent="-309563">
              <a:buFont typeface="Arial" panose="020B0604020202020204" pitchFamily="34" charset="0"/>
              <a:buChar char="•"/>
            </a:pPr>
            <a:r>
              <a:rPr lang="en-US" sz="1200" dirty="0">
                <a:solidFill>
                  <a:schemeClr val="tx1">
                    <a:lumMod val="75000"/>
                    <a:lumOff val="25000"/>
                  </a:schemeClr>
                </a:solidFill>
                <a:latin typeface="+mn-lt"/>
              </a:rPr>
              <a:t>There are a few instances in this template where the content is not “placeholder content” and is instead an example of how to format specific indicators (numbers, statistics, quotes, etc.).</a:t>
            </a:r>
          </a:p>
          <a:p>
            <a:pPr marL="766763" lvl="1" indent="-309563">
              <a:buFont typeface="Arial" panose="020B0604020202020204" pitchFamily="34" charset="0"/>
              <a:buChar char="•"/>
            </a:pPr>
            <a:r>
              <a:rPr lang="en-US" sz="1200" dirty="0">
                <a:solidFill>
                  <a:schemeClr val="tx1">
                    <a:lumMod val="75000"/>
                    <a:lumOff val="25000"/>
                  </a:schemeClr>
                </a:solidFill>
                <a:latin typeface="+mn-lt"/>
              </a:rPr>
              <a:t>The charts are not placeholder content but are formatted correctly, such that you should just be able to edit the Excel data to update them.</a:t>
            </a:r>
          </a:p>
          <a:p>
            <a:pPr marL="766763" lvl="1" indent="-309563">
              <a:buFont typeface="Arial" panose="020B0604020202020204" pitchFamily="34" charset="0"/>
              <a:buChar char="•"/>
            </a:pPr>
            <a:endParaRPr lang="en-US" sz="1200" dirty="0">
              <a:solidFill>
                <a:schemeClr val="tx1">
                  <a:lumMod val="75000"/>
                  <a:lumOff val="25000"/>
                </a:schemeClr>
              </a:solidFill>
              <a:latin typeface="+mn-lt"/>
            </a:endParaRPr>
          </a:p>
          <a:p>
            <a:r>
              <a:rPr lang="en-US" sz="1200" b="1" dirty="0">
                <a:solidFill>
                  <a:schemeClr val="tx1">
                    <a:lumMod val="75000"/>
                    <a:lumOff val="25000"/>
                  </a:schemeClr>
                </a:solidFill>
                <a:latin typeface="+mn-lt"/>
              </a:rPr>
              <a:t>Copy and Paste Match Style</a:t>
            </a:r>
          </a:p>
          <a:p>
            <a:pPr marL="628650" lvl="1" indent="-171450">
              <a:buFont typeface="Arial" panose="020B0604020202020204" pitchFamily="34" charset="0"/>
              <a:buChar char="•"/>
            </a:pPr>
            <a:r>
              <a:rPr lang="en-US" sz="1200" dirty="0">
                <a:solidFill>
                  <a:schemeClr val="tx1">
                    <a:lumMod val="75000"/>
                    <a:lumOff val="25000"/>
                  </a:schemeClr>
                </a:solidFill>
                <a:latin typeface="+mn-lt"/>
              </a:rPr>
              <a:t>It is very important to maintain visual consistency within and across presentations and to ensure that various styles don’t end up all mixed together in one presentation.</a:t>
            </a:r>
          </a:p>
          <a:p>
            <a:pPr marL="628650" lvl="1" indent="-171450">
              <a:buFont typeface="Arial" panose="020B0604020202020204" pitchFamily="34" charset="0"/>
              <a:buChar char="•"/>
            </a:pPr>
            <a:r>
              <a:rPr lang="en-US" sz="1200" dirty="0">
                <a:solidFill>
                  <a:schemeClr val="tx1">
                    <a:lumMod val="75000"/>
                    <a:lumOff val="25000"/>
                  </a:schemeClr>
                </a:solidFill>
                <a:latin typeface="+mn-lt"/>
              </a:rPr>
              <a:t>When copying a slide from another presentation:</a:t>
            </a:r>
          </a:p>
          <a:p>
            <a:pPr marL="1085850" lvl="2" indent="-171450">
              <a:buFont typeface="Arial" panose="020B0604020202020204" pitchFamily="34" charset="0"/>
              <a:buChar char="•"/>
            </a:pPr>
            <a:r>
              <a:rPr lang="en-US" sz="1200" dirty="0">
                <a:solidFill>
                  <a:schemeClr val="tx1">
                    <a:lumMod val="75000"/>
                    <a:lumOff val="25000"/>
                  </a:schemeClr>
                </a:solidFill>
                <a:latin typeface="+mn-lt"/>
              </a:rPr>
              <a:t>Once the slide is pasted into the deck, select the clipboard icon that appears on the thumbnail in the sidebar and make sure “Use Destination Theme” is checked. While the fonts may have to be manually changed, this will at least ensure that the slide is using the same slide masters and color palettes as the rest of the presentation.</a:t>
            </a:r>
          </a:p>
          <a:p>
            <a:pPr marL="628650" lvl="1" indent="-171450">
              <a:buFont typeface="Arial" panose="020B0604020202020204" pitchFamily="34" charset="0"/>
              <a:buChar char="•"/>
            </a:pPr>
            <a:r>
              <a:rPr lang="en-US" sz="1200" dirty="0">
                <a:solidFill>
                  <a:schemeClr val="tx1">
                    <a:lumMod val="75000"/>
                    <a:lumOff val="25000"/>
                  </a:schemeClr>
                </a:solidFill>
                <a:latin typeface="+mn-lt"/>
              </a:rPr>
              <a:t>When copying text into a placeholder/existing textbox:</a:t>
            </a:r>
          </a:p>
          <a:p>
            <a:pPr marL="766763" lvl="1" indent="-309563">
              <a:buFont typeface="Arial" panose="020B0604020202020204" pitchFamily="34" charset="0"/>
              <a:buChar char="•"/>
            </a:pPr>
            <a:endParaRPr lang="en-US" sz="1200" dirty="0">
              <a:solidFill>
                <a:schemeClr val="tx1">
                  <a:lumMod val="75000"/>
                  <a:lumOff val="25000"/>
                </a:schemeClr>
              </a:solidFill>
              <a:latin typeface="+mn-lt"/>
            </a:endParaRPr>
          </a:p>
          <a:p>
            <a:r>
              <a:rPr lang="en-US" sz="1200" b="1" dirty="0">
                <a:solidFill>
                  <a:schemeClr val="tx1">
                    <a:lumMod val="75000"/>
                    <a:lumOff val="25000"/>
                  </a:schemeClr>
                </a:solidFill>
                <a:latin typeface="+mn-lt"/>
              </a:rPr>
              <a:t>Brandfolder Integration</a:t>
            </a:r>
          </a:p>
          <a:p>
            <a:pPr marL="628650" lvl="1" indent="-171450">
              <a:buFont typeface="Arial" panose="020B0604020202020204" pitchFamily="34" charset="0"/>
              <a:buChar char="•"/>
            </a:pPr>
            <a:r>
              <a:rPr lang="en-US" sz="1200" dirty="0">
                <a:solidFill>
                  <a:schemeClr val="tx1">
                    <a:lumMod val="75000"/>
                    <a:lumOff val="25000"/>
                  </a:schemeClr>
                </a:solidFill>
                <a:latin typeface="+mn-lt"/>
              </a:rPr>
              <a:t>Brandfolder can be added as a plugin to PowerPoint using the following steps:</a:t>
            </a:r>
          </a:p>
          <a:p>
            <a:pPr marL="1257300" marR="0" lvl="2" indent="-342900">
              <a:lnSpc>
                <a:spcPct val="116000"/>
              </a:lnSpc>
              <a:spcBef>
                <a:spcPts val="0"/>
              </a:spcBef>
              <a:spcAft>
                <a:spcPts val="0"/>
              </a:spcAft>
              <a:buFont typeface="+mj-lt"/>
              <a:buAutoNum type="arabicPeriod"/>
            </a:pPr>
            <a:r>
              <a:rPr lang="en-US" sz="1800" dirty="0">
                <a:solidFill>
                  <a:srgbClr val="000000"/>
                </a:solidFill>
                <a:effectLst/>
                <a:latin typeface="Aptos" panose="020B0004020202020204" pitchFamily="34" charset="0"/>
                <a:ea typeface="MS Mincho" panose="02020609040205080304" pitchFamily="49" charset="-128"/>
                <a:cs typeface="Arial" panose="020B0604020202020204" pitchFamily="34" charset="0"/>
              </a:rPr>
              <a:t>Visit this page to download the plugin: </a:t>
            </a:r>
            <a:r>
              <a:rPr lang="en-US" sz="1800" u="sng" dirty="0">
                <a:solidFill>
                  <a:srgbClr val="467886"/>
                </a:solidFill>
                <a:effectLst/>
                <a:latin typeface="Aptos" panose="020B0004020202020204" pitchFamily="34" charset="0"/>
                <a:ea typeface="MS Mincho" panose="02020609040205080304" pitchFamily="49" charset="-128"/>
                <a:cs typeface="Arial" panose="020B0604020202020204" pitchFamily="34" charset="0"/>
                <a:hlinkClick r:id="rId3"/>
              </a:rPr>
              <a:t>https://appsource.microsoft.com/en-us/product/office/WA104381702?src=office&amp;corrid=beb471e9-d0e2-0d3b-f5e9-37f98d6f2c8b&amp;omexanonuid=&amp;referralurl=&amp;ClientSessionId=680d0963-b4cb-4386-9723-62004e83b69b</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1257300" marR="0" lvl="2" indent="-342900">
              <a:lnSpc>
                <a:spcPct val="116000"/>
              </a:lnSpc>
              <a:spcBef>
                <a:spcPts val="0"/>
              </a:spcBef>
              <a:spcAft>
                <a:spcPts val="0"/>
              </a:spcAft>
              <a:buFont typeface="+mj-lt"/>
              <a:buAutoNum type="arabicPeriod"/>
            </a:pPr>
            <a:r>
              <a:rPr lang="en-US" sz="1800" dirty="0">
                <a:solidFill>
                  <a:srgbClr val="000000"/>
                </a:solidFill>
                <a:effectLst/>
                <a:latin typeface="Aptos" panose="020B0004020202020204" pitchFamily="34" charset="0"/>
                <a:ea typeface="MS Mincho" panose="02020609040205080304" pitchFamily="49" charset="-128"/>
                <a:cs typeface="Arial" panose="020B0604020202020204" pitchFamily="34" charset="0"/>
              </a:rPr>
              <a:t>Sign in with your Microsoft 365 account</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1257300" marR="0" lvl="2" indent="-342900">
              <a:lnSpc>
                <a:spcPct val="116000"/>
              </a:lnSpc>
              <a:spcBef>
                <a:spcPts val="0"/>
              </a:spcBef>
              <a:spcAft>
                <a:spcPts val="0"/>
              </a:spcAft>
              <a:buFont typeface="+mj-lt"/>
              <a:buAutoNum type="arabicPeriod"/>
            </a:pPr>
            <a:r>
              <a:rPr lang="en-US" sz="1800" dirty="0">
                <a:solidFill>
                  <a:srgbClr val="000000"/>
                </a:solidFill>
                <a:effectLst/>
                <a:latin typeface="Aptos" panose="020B0004020202020204" pitchFamily="34" charset="0"/>
                <a:ea typeface="MS Mincho" panose="02020609040205080304" pitchFamily="49" charset="-128"/>
                <a:cs typeface="Arial" panose="020B0604020202020204" pitchFamily="34" charset="0"/>
              </a:rPr>
              <a:t>Open the plugin in Word/PowerPoint </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1257300" marR="0" lvl="2" indent="-342900">
              <a:lnSpc>
                <a:spcPct val="116000"/>
              </a:lnSpc>
              <a:spcBef>
                <a:spcPts val="0"/>
              </a:spcBef>
              <a:spcAft>
                <a:spcPts val="0"/>
              </a:spcAft>
              <a:buFont typeface="+mj-lt"/>
              <a:buAutoNum type="arabicPeriod"/>
            </a:pPr>
            <a:r>
              <a:rPr lang="en-US" sz="1800" dirty="0">
                <a:solidFill>
                  <a:srgbClr val="000000"/>
                </a:solidFill>
                <a:effectLst/>
                <a:latin typeface="Aptos" panose="020B0004020202020204" pitchFamily="34" charset="0"/>
                <a:ea typeface="MS Mincho" panose="02020609040205080304" pitchFamily="49" charset="-128"/>
                <a:cs typeface="Arial" panose="020B0604020202020204" pitchFamily="34" charset="0"/>
              </a:rPr>
              <a:t>Input the API key. You can find the API key in your Brandfolder profile under the </a:t>
            </a:r>
            <a:r>
              <a:rPr lang="en-US" sz="1800" b="1" dirty="0">
                <a:solidFill>
                  <a:srgbClr val="000000"/>
                </a:solidFill>
                <a:effectLst/>
                <a:latin typeface="Aptos" panose="020B0004020202020204" pitchFamily="34" charset="0"/>
                <a:ea typeface="MS Mincho" panose="02020609040205080304" pitchFamily="49" charset="-128"/>
                <a:cs typeface="Arial" panose="020B0604020202020204" pitchFamily="34" charset="0"/>
              </a:rPr>
              <a:t>Integrations</a:t>
            </a:r>
            <a:r>
              <a:rPr lang="en-US" sz="1800" dirty="0">
                <a:solidFill>
                  <a:srgbClr val="000000"/>
                </a:solidFill>
                <a:effectLst/>
                <a:latin typeface="Aptos" panose="020B0004020202020204" pitchFamily="34" charset="0"/>
                <a:ea typeface="MS Mincho" panose="02020609040205080304" pitchFamily="49" charset="-128"/>
                <a:cs typeface="Arial" panose="020B0604020202020204" pitchFamily="34" charset="0"/>
              </a:rPr>
              <a:t> tab, or at this link: </a:t>
            </a:r>
            <a:r>
              <a:rPr lang="en-US" sz="1800" u="sng" dirty="0">
                <a:solidFill>
                  <a:srgbClr val="467886"/>
                </a:solidFill>
                <a:effectLst/>
                <a:latin typeface="Aptos" panose="020B0004020202020204" pitchFamily="34" charset="0"/>
                <a:ea typeface="MS Mincho" panose="02020609040205080304" pitchFamily="49" charset="-128"/>
                <a:cs typeface="Arial" panose="020B0604020202020204" pitchFamily="34" charset="0"/>
                <a:hlinkClick r:id="rId4"/>
              </a:rPr>
              <a:t>https://brandfolder.com/profile#integrations</a:t>
            </a:r>
            <a:r>
              <a:rPr lang="en-US" sz="1800" dirty="0">
                <a:solidFill>
                  <a:srgbClr val="000000"/>
                </a:solidFill>
                <a:effectLst/>
                <a:latin typeface="Aptos" panose="020B0004020202020204" pitchFamily="34" charset="0"/>
                <a:ea typeface="MS Mincho" panose="02020609040205080304" pitchFamily="49" charset="-128"/>
                <a:cs typeface="Arial" panose="020B0604020202020204" pitchFamily="34" charset="0"/>
              </a:rPr>
              <a:t> </a:t>
            </a:r>
            <a:endParaRPr lang="en-US" sz="1800" dirty="0">
              <a:effectLst/>
              <a:latin typeface="Aptos" panose="020B0004020202020204" pitchFamily="34" charset="0"/>
              <a:ea typeface="MS Mincho" panose="02020609040205080304" pitchFamily="49" charset="-128"/>
              <a:cs typeface="Arial" panose="020B0604020202020204" pitchFamily="34" charset="0"/>
            </a:endParaRPr>
          </a:p>
          <a:p>
            <a:pPr marL="1257300" marR="0" lvl="2" indent="-342900" algn="l" defTabSz="914400" rtl="0" eaLnBrk="1" fontAlgn="auto" latinLnBrk="0" hangingPunct="1">
              <a:lnSpc>
                <a:spcPct val="116000"/>
              </a:lnSpc>
              <a:spcBef>
                <a:spcPts val="0"/>
              </a:spcBef>
              <a:spcAft>
                <a:spcPts val="800"/>
              </a:spcAft>
              <a:buClrTx/>
              <a:buSzTx/>
              <a:buFont typeface="+mj-lt"/>
              <a:buAutoNum type="arabicPeriod"/>
              <a:tabLst/>
              <a:defRPr/>
            </a:pPr>
            <a:r>
              <a:rPr lang="en-US" sz="1800" dirty="0">
                <a:solidFill>
                  <a:srgbClr val="000000"/>
                </a:solidFill>
                <a:effectLst/>
                <a:latin typeface="Aptos" panose="020B0004020202020204" pitchFamily="34" charset="0"/>
                <a:ea typeface="MS Mincho" panose="02020609040205080304" pitchFamily="49" charset="-128"/>
                <a:cs typeface="Arial" panose="020B0604020202020204" pitchFamily="34" charset="0"/>
              </a:rPr>
              <a:t>You’re done! To use the plugin when opening Word/PowerPoint, Click Insert &gt; Add-ins &gt; My Add-ins, select Brandfolder and click Add. To reference the plugin after setup, open the </a:t>
            </a:r>
            <a:r>
              <a:rPr lang="en-US" sz="1800" b="1" dirty="0">
                <a:solidFill>
                  <a:srgbClr val="000000"/>
                </a:solidFill>
                <a:effectLst/>
                <a:latin typeface="Aptos" panose="020B0004020202020204" pitchFamily="34" charset="0"/>
                <a:ea typeface="MS Mincho" panose="02020609040205080304" pitchFamily="49" charset="-128"/>
                <a:cs typeface="Arial" panose="020B0604020202020204" pitchFamily="34" charset="0"/>
              </a:rPr>
              <a:t>Insert</a:t>
            </a:r>
            <a:r>
              <a:rPr lang="en-US" sz="1800" dirty="0">
                <a:solidFill>
                  <a:srgbClr val="000000"/>
                </a:solidFill>
                <a:effectLst/>
                <a:latin typeface="Aptos" panose="020B0004020202020204" pitchFamily="34" charset="0"/>
                <a:ea typeface="MS Mincho" panose="02020609040205080304" pitchFamily="49" charset="-128"/>
                <a:cs typeface="Arial" panose="020B0604020202020204" pitchFamily="34" charset="0"/>
              </a:rPr>
              <a:t> tab and it should live in that ribbon.</a:t>
            </a:r>
            <a:r>
              <a:rPr lang="en-US" sz="1800" dirty="0">
                <a:solidFill>
                  <a:schemeClr val="tx1"/>
                </a:solidFill>
                <a:effectLst/>
                <a:latin typeface="Aptos" panose="020B0004020202020204" pitchFamily="34" charset="0"/>
                <a:ea typeface="MS Mincho" panose="02020609040205080304" pitchFamily="49" charset="-128"/>
                <a:cs typeface="Arial" panose="020B0604020202020204" pitchFamily="34" charset="0"/>
              </a:rPr>
              <a:t> </a:t>
            </a:r>
            <a:r>
              <a:rPr lang="en-US" sz="1800" dirty="0">
                <a:solidFill>
                  <a:srgbClr val="000000"/>
                </a:solidFill>
                <a:effectLst/>
                <a:latin typeface="Aptos" panose="020B0004020202020204" pitchFamily="34" charset="0"/>
                <a:ea typeface="MS Mincho" panose="02020609040205080304" pitchFamily="49" charset="-128"/>
                <a:cs typeface="Arial" panose="020B0604020202020204" pitchFamily="34" charset="0"/>
              </a:rPr>
              <a:t>Learn more about the basics of this integration and how to use it at this link: </a:t>
            </a:r>
            <a:r>
              <a:rPr lang="en-US" sz="1800" u="sng" dirty="0">
                <a:solidFill>
                  <a:srgbClr val="467886"/>
                </a:solidFill>
                <a:effectLst/>
                <a:latin typeface="Aptos" panose="020B0004020202020204" pitchFamily="34" charset="0"/>
                <a:ea typeface="MS Mincho" panose="02020609040205080304" pitchFamily="49" charset="-128"/>
                <a:cs typeface="Arial" panose="020B0604020202020204" pitchFamily="34" charset="0"/>
                <a:hlinkClick r:id="rId5"/>
              </a:rPr>
              <a:t>https://help.smartsheet.com/articles/2482997-Microsoft-Office-Integrations-</a:t>
            </a:r>
            <a:r>
              <a:rPr lang="en-US" sz="1800" dirty="0">
                <a:effectLst/>
                <a:latin typeface="Aptos" panose="020B0004020202020204" pitchFamily="34" charset="0"/>
                <a:ea typeface="MS Mincho" panose="02020609040205080304" pitchFamily="49" charset="-128"/>
                <a:cs typeface="Arial" panose="020B0604020202020204" pitchFamily="34" charset="0"/>
              </a:rPr>
              <a:t> </a:t>
            </a:r>
          </a:p>
          <a:p>
            <a:pPr marL="628650" lvl="1" indent="-171450">
              <a:buFont typeface="Arial" panose="020B0604020202020204" pitchFamily="34" charset="0"/>
              <a:buChar char="•"/>
            </a:pPr>
            <a:r>
              <a:rPr lang="en-US" sz="1200" dirty="0">
                <a:solidFill>
                  <a:schemeClr val="tx1">
                    <a:lumMod val="75000"/>
                    <a:lumOff val="25000"/>
                  </a:schemeClr>
                </a:solidFill>
                <a:latin typeface="+mn-lt"/>
              </a:rPr>
              <a:t>Using Brandfolder images in </a:t>
            </a:r>
            <a:r>
              <a:rPr lang="en-US" sz="1200" b="1" i="0" dirty="0">
                <a:solidFill>
                  <a:schemeClr val="tx1">
                    <a:lumMod val="75000"/>
                    <a:lumOff val="25000"/>
                  </a:schemeClr>
                </a:solidFill>
                <a:latin typeface="+mn-lt"/>
              </a:rPr>
              <a:t>placeholder content </a:t>
            </a:r>
            <a:r>
              <a:rPr lang="en-US" sz="1200" dirty="0">
                <a:solidFill>
                  <a:schemeClr val="tx1">
                    <a:lumMod val="75000"/>
                    <a:lumOff val="25000"/>
                  </a:schemeClr>
                </a:solidFill>
                <a:latin typeface="+mn-lt"/>
              </a:rPr>
              <a:t>spots:</a:t>
            </a:r>
          </a:p>
          <a:p>
            <a:pPr marL="1085850" lvl="2" indent="-171450">
              <a:buFont typeface="Arial" panose="020B0604020202020204" pitchFamily="34" charset="0"/>
              <a:buChar char="•"/>
            </a:pPr>
            <a:r>
              <a:rPr lang="en-US" sz="1200" dirty="0">
                <a:solidFill>
                  <a:schemeClr val="tx1">
                    <a:lumMod val="75000"/>
                    <a:lumOff val="25000"/>
                  </a:schemeClr>
                </a:solidFill>
                <a:latin typeface="+mn-lt"/>
              </a:rPr>
              <a:t>Click through the Brandfolder plugin until you find your desired image.</a:t>
            </a:r>
          </a:p>
          <a:p>
            <a:pPr marL="1085850" lvl="2" indent="-171450">
              <a:buFont typeface="Arial" panose="020B0604020202020204" pitchFamily="34" charset="0"/>
              <a:buChar char="•"/>
            </a:pPr>
            <a:r>
              <a:rPr lang="en-US" sz="1200" dirty="0">
                <a:solidFill>
                  <a:schemeClr val="tx1">
                    <a:lumMod val="75000"/>
                    <a:lumOff val="25000"/>
                  </a:schemeClr>
                </a:solidFill>
                <a:latin typeface="+mn-lt"/>
              </a:rPr>
              <a:t>Editing Online</a:t>
            </a:r>
          </a:p>
          <a:p>
            <a:pPr marL="1543050" lvl="3" indent="-171450">
              <a:buFont typeface="Arial" panose="020B0604020202020204" pitchFamily="34" charset="0"/>
              <a:buChar char="•"/>
            </a:pPr>
            <a:r>
              <a:rPr lang="en-US" sz="1200" dirty="0">
                <a:solidFill>
                  <a:schemeClr val="tx1">
                    <a:lumMod val="75000"/>
                    <a:lumOff val="25000"/>
                  </a:schemeClr>
                </a:solidFill>
                <a:latin typeface="+mn-lt"/>
              </a:rPr>
              <a:t>Selecting the image and clicking Place should drop the image into the placeholder and maintain the shape of the placeholder container.</a:t>
            </a:r>
          </a:p>
          <a:p>
            <a:pPr marL="1085850" lvl="2" indent="-171450">
              <a:buFont typeface="Arial" panose="020B0604020202020204" pitchFamily="34" charset="0"/>
              <a:buChar char="•"/>
            </a:pPr>
            <a:r>
              <a:rPr lang="en-US" sz="1200" dirty="0">
                <a:solidFill>
                  <a:schemeClr val="tx1">
                    <a:lumMod val="75000"/>
                    <a:lumOff val="25000"/>
                  </a:schemeClr>
                </a:solidFill>
                <a:latin typeface="+mn-lt"/>
              </a:rPr>
              <a:t>Editing on Desktop</a:t>
            </a:r>
          </a:p>
          <a:p>
            <a:pPr marL="1543050" lvl="3" indent="-171450">
              <a:buFont typeface="Arial" panose="020B0604020202020204" pitchFamily="34" charset="0"/>
              <a:buChar char="•"/>
            </a:pPr>
            <a:r>
              <a:rPr lang="en-US" sz="1200" dirty="0">
                <a:solidFill>
                  <a:schemeClr val="tx1">
                    <a:lumMod val="75000"/>
                    <a:lumOff val="25000"/>
                  </a:schemeClr>
                </a:solidFill>
                <a:latin typeface="+mn-lt"/>
              </a:rPr>
              <a:t>Brandfolder gets a bit tricky when trying to add placeholder content on the desktop and doesn’t like to drop the images directly into the containers when placing them.</a:t>
            </a:r>
          </a:p>
          <a:p>
            <a:pPr marL="1543050" lvl="3" indent="-171450">
              <a:buFont typeface="Arial" panose="020B0604020202020204" pitchFamily="34" charset="0"/>
              <a:buChar char="•"/>
            </a:pPr>
            <a:r>
              <a:rPr lang="en-US" sz="1200" dirty="0">
                <a:solidFill>
                  <a:schemeClr val="tx1">
                    <a:lumMod val="75000"/>
                    <a:lumOff val="25000"/>
                  </a:schemeClr>
                </a:solidFill>
                <a:latin typeface="+mn-lt"/>
              </a:rPr>
              <a:t>For rectangular shapes: place the image, copy the image, click on the placeholder container (not the icon) and paste. The image should be in the container.</a:t>
            </a:r>
          </a:p>
          <a:p>
            <a:pPr marL="1543050" lvl="3" indent="-171450">
              <a:buFont typeface="Arial" panose="020B0604020202020204" pitchFamily="34" charset="0"/>
              <a:buChar char="•"/>
            </a:pPr>
            <a:r>
              <a:rPr lang="en-US" sz="1200" dirty="0">
                <a:solidFill>
                  <a:schemeClr val="tx1">
                    <a:lumMod val="75000"/>
                    <a:lumOff val="25000"/>
                  </a:schemeClr>
                </a:solidFill>
                <a:latin typeface="+mn-lt"/>
              </a:rPr>
              <a:t>For odd shapes like circles or arcs, it works best to download the file and click the icon to find it and place it, or to edit online.</a:t>
            </a:r>
          </a:p>
          <a:p>
            <a:pPr marL="1085850" lvl="2" indent="-171450">
              <a:buFont typeface="Arial" panose="020B0604020202020204" pitchFamily="34" charset="0"/>
              <a:buChar char="•"/>
            </a:pPr>
            <a:r>
              <a:rPr lang="en-US" sz="1200" dirty="0">
                <a:solidFill>
                  <a:schemeClr val="tx1">
                    <a:lumMod val="75000"/>
                    <a:lumOff val="25000"/>
                  </a:schemeClr>
                </a:solidFill>
                <a:latin typeface="+mn-lt"/>
              </a:rPr>
              <a:t>If you don’t like how the image has been placed, simply right click, select Crop and move the image around until you are happy with its placement. It should retain the container’s shape.</a:t>
            </a:r>
          </a:p>
          <a:p>
            <a:pPr marL="1085850" lvl="2" indent="-171450">
              <a:buFont typeface="Arial" panose="020B0604020202020204" pitchFamily="34" charset="0"/>
              <a:buChar char="•"/>
            </a:pPr>
            <a:endParaRPr lang="en-US" sz="1200" dirty="0">
              <a:solidFill>
                <a:schemeClr val="tx1">
                  <a:lumMod val="75000"/>
                  <a:lumOff val="25000"/>
                </a:schemeClr>
              </a:solidFill>
              <a:latin typeface="+mn-lt"/>
            </a:endParaRPr>
          </a:p>
          <a:p>
            <a:r>
              <a:rPr lang="en-US" sz="1200" b="1" dirty="0">
                <a:solidFill>
                  <a:schemeClr val="tx1">
                    <a:lumMod val="75000"/>
                    <a:lumOff val="25000"/>
                  </a:schemeClr>
                </a:solidFill>
                <a:latin typeface="+mn-lt"/>
              </a:rPr>
              <a:t>Choosing Brand Colors</a:t>
            </a:r>
          </a:p>
          <a:p>
            <a:pPr marL="628650" lvl="1" indent="-171450">
              <a:buFont typeface="Arial" panose="020B0604020202020204" pitchFamily="34" charset="0"/>
              <a:buChar char="•"/>
            </a:pPr>
            <a:r>
              <a:rPr lang="en-US" sz="1200" dirty="0">
                <a:solidFill>
                  <a:schemeClr val="tx1">
                    <a:lumMod val="75000"/>
                    <a:lumOff val="25000"/>
                  </a:schemeClr>
                </a:solidFill>
                <a:latin typeface="+mn-lt"/>
              </a:rPr>
              <a:t>The color palette for this template reflects the United Way color palette. Please reference our color swatches in the Theme Colors (very top row of the Microsoft color palette grid).</a:t>
            </a:r>
          </a:p>
          <a:p>
            <a:pPr marL="628650" lvl="1" indent="-171450">
              <a:buFont typeface="Arial" panose="020B0604020202020204" pitchFamily="34" charset="0"/>
              <a:buChar char="•"/>
            </a:pPr>
            <a:r>
              <a:rPr lang="en-US" sz="1200" dirty="0">
                <a:solidFill>
                  <a:schemeClr val="tx1">
                    <a:lumMod val="75000"/>
                    <a:lumOff val="25000"/>
                  </a:schemeClr>
                </a:solidFill>
                <a:latin typeface="+mn-lt"/>
              </a:rPr>
              <a:t>Most of the colors that are used should be pulled from the three primary colors (blue, red, yellow) and should be the top-level color provided, though the varying shades can be used as additional elements to provide dimension.</a:t>
            </a:r>
          </a:p>
          <a:p>
            <a:pPr marL="628650" lvl="1" indent="-171450">
              <a:buFont typeface="Arial" panose="020B0604020202020204" pitchFamily="34" charset="0"/>
              <a:buChar char="•"/>
            </a:pPr>
            <a:r>
              <a:rPr lang="en-US" sz="1200" dirty="0">
                <a:solidFill>
                  <a:schemeClr val="tx1">
                    <a:lumMod val="75000"/>
                    <a:lumOff val="25000"/>
                  </a:schemeClr>
                </a:solidFill>
                <a:latin typeface="+mn-lt"/>
              </a:rPr>
              <a:t>Blue is the primary color used for texts and accents. Secondary and tertiary colors should be used as accents and for data visualization but should not be used without any of the primary colors present.</a:t>
            </a:r>
          </a:p>
          <a:p>
            <a:pPr marL="628650" lvl="1" indent="-171450">
              <a:buFont typeface="Arial" panose="020B0604020202020204" pitchFamily="34" charset="0"/>
              <a:buChar char="•"/>
            </a:pPr>
            <a:r>
              <a:rPr lang="en-US" sz="1200" dirty="0">
                <a:solidFill>
                  <a:schemeClr val="tx1">
                    <a:lumMod val="75000"/>
                    <a:lumOff val="25000"/>
                  </a:schemeClr>
                </a:solidFill>
                <a:latin typeface="+mn-lt"/>
              </a:rPr>
              <a:t>Contrast is key for accessibility – see page 20 in the Brand Guidelines PDF for a set of approved color combinations. You can also use an online tool, such as the Adobe Color Contrast Analyzer (</a:t>
            </a: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6"/>
              </a:rPr>
              <a:t>https://color.adobe.com/create/color-contrast-analyzer</a:t>
            </a:r>
            <a:r>
              <a:rPr lang="en-US" sz="1200" dirty="0">
                <a:solidFill>
                  <a:schemeClr val="tx1">
                    <a:lumMod val="75000"/>
                    <a:lumOff val="25000"/>
                  </a:schemeClr>
                </a:solidFill>
                <a:latin typeface="+mn-lt"/>
              </a:rPr>
              <a:t>), to check contrast ratios.</a:t>
            </a:r>
          </a:p>
          <a:p>
            <a:pPr marL="628650" lvl="1" indent="-171450">
              <a:buFont typeface="Arial" panose="020B0604020202020204" pitchFamily="34" charset="0"/>
              <a:buChar char="•"/>
            </a:pPr>
            <a:r>
              <a:rPr lang="en-US" sz="1200" dirty="0">
                <a:solidFill>
                  <a:schemeClr val="tx1">
                    <a:lumMod val="75000"/>
                    <a:lumOff val="25000"/>
                  </a:schemeClr>
                </a:solidFill>
                <a:latin typeface="+mn-lt"/>
              </a:rPr>
              <a:t>For more information regarding usage of color within the United Way brand identity, please reference the Brand Guidelines.</a:t>
            </a:r>
          </a:p>
        </p:txBody>
      </p:sp>
      <p:sp>
        <p:nvSpPr>
          <p:cNvPr id="4" name="Slide Number Placeholder 3"/>
          <p:cNvSpPr>
            <a:spLocks noGrp="1"/>
          </p:cNvSpPr>
          <p:nvPr>
            <p:ph type="sldNum" sz="quarter" idx="5"/>
          </p:nvPr>
        </p:nvSpPr>
        <p:spPr/>
        <p:txBody>
          <a:bodyPr/>
          <a:lstStyle/>
          <a:p>
            <a:fld id="{F752C3AF-6435-DB4B-A591-247076A39B22}" type="slidenum">
              <a:rPr lang="en-US" smtClean="0"/>
              <a:t>1</a:t>
            </a:fld>
            <a:endParaRPr lang="en-US"/>
          </a:p>
        </p:txBody>
      </p:sp>
    </p:spTree>
    <p:extLst>
      <p:ext uri="{BB962C8B-B14F-4D97-AF65-F5344CB8AC3E}">
        <p14:creationId xmlns:p14="http://schemas.microsoft.com/office/powerpoint/2010/main" val="392065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52C3AF-6435-DB4B-A591-247076A39B22}" type="slidenum">
              <a:rPr lang="en-US" smtClean="0"/>
              <a:t>3</a:t>
            </a:fld>
            <a:endParaRPr lang="en-US"/>
          </a:p>
        </p:txBody>
      </p:sp>
    </p:spTree>
    <p:extLst>
      <p:ext uri="{BB962C8B-B14F-4D97-AF65-F5344CB8AC3E}">
        <p14:creationId xmlns:p14="http://schemas.microsoft.com/office/powerpoint/2010/main" val="243879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52C3AF-6435-DB4B-A591-247076A39B22}" type="slidenum">
              <a:rPr lang="en-US" smtClean="0"/>
              <a:t>7</a:t>
            </a:fld>
            <a:endParaRPr lang="en-US"/>
          </a:p>
        </p:txBody>
      </p:sp>
    </p:spTree>
    <p:extLst>
      <p:ext uri="{BB962C8B-B14F-4D97-AF65-F5344CB8AC3E}">
        <p14:creationId xmlns:p14="http://schemas.microsoft.com/office/powerpoint/2010/main" val="382985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2C3AF-6435-DB4B-A591-247076A39B22}" type="slidenum">
              <a:rPr lang="en-US" smtClean="0"/>
              <a:t>10</a:t>
            </a:fld>
            <a:endParaRPr lang="en-US"/>
          </a:p>
        </p:txBody>
      </p:sp>
    </p:spTree>
    <p:extLst>
      <p:ext uri="{BB962C8B-B14F-4D97-AF65-F5344CB8AC3E}">
        <p14:creationId xmlns:p14="http://schemas.microsoft.com/office/powerpoint/2010/main" val="46542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2C3AF-6435-DB4B-A591-247076A39B22}" type="slidenum">
              <a:rPr lang="en-US" smtClean="0"/>
              <a:t>19</a:t>
            </a:fld>
            <a:endParaRPr lang="en-US"/>
          </a:p>
        </p:txBody>
      </p:sp>
    </p:spTree>
    <p:extLst>
      <p:ext uri="{BB962C8B-B14F-4D97-AF65-F5344CB8AC3E}">
        <p14:creationId xmlns:p14="http://schemas.microsoft.com/office/powerpoint/2010/main" val="2662685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4CD458-E84A-75CC-02AF-E550A4F87052}"/>
              </a:ext>
            </a:extLst>
          </p:cNvPr>
          <p:cNvPicPr>
            <a:picLocks noChangeAspect="1"/>
          </p:cNvPicPr>
          <p:nvPr userDrawn="1"/>
        </p:nvPicPr>
        <p:blipFill>
          <a:blip r:embed="rId2"/>
          <a:srcRect/>
          <a:stretch/>
        </p:blipFill>
        <p:spPr>
          <a:xfrm>
            <a:off x="909941" y="1071202"/>
            <a:ext cx="2329773" cy="573805"/>
          </a:xfrm>
          <a:prstGeom prst="rect">
            <a:avLst/>
          </a:prstGeom>
        </p:spPr>
      </p:pic>
      <p:pic>
        <p:nvPicPr>
          <p:cNvPr id="7" name="Graphic 6">
            <a:extLst>
              <a:ext uri="{FF2B5EF4-FFF2-40B4-BE49-F238E27FC236}">
                <a16:creationId xmlns:a16="http://schemas.microsoft.com/office/drawing/2014/main" id="{FFE04787-C461-D0FE-DD54-346EA8B7BE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83596" y="0"/>
            <a:ext cx="6308404" cy="6858000"/>
          </a:xfrm>
          <a:prstGeom prst="rect">
            <a:avLst/>
          </a:prstGeom>
        </p:spPr>
      </p:pic>
      <p:sp>
        <p:nvSpPr>
          <p:cNvPr id="8" name="Picture Placeholder 30">
            <a:extLst>
              <a:ext uri="{FF2B5EF4-FFF2-40B4-BE49-F238E27FC236}">
                <a16:creationId xmlns:a16="http://schemas.microsoft.com/office/drawing/2014/main" id="{C04EB519-53E2-374E-DE9F-F6AE096688E2}"/>
              </a:ext>
            </a:extLst>
          </p:cNvPr>
          <p:cNvSpPr>
            <a:spLocks noGrp="1"/>
          </p:cNvSpPr>
          <p:nvPr>
            <p:ph type="pic" sz="quarter" idx="10"/>
          </p:nvPr>
        </p:nvSpPr>
        <p:spPr>
          <a:xfrm>
            <a:off x="6948752" y="348212"/>
            <a:ext cx="5243247" cy="6508799"/>
          </a:xfrm>
          <a:custGeom>
            <a:avLst/>
            <a:gdLst>
              <a:gd name="connsiteX0" fmla="*/ 5243247 w 5243247"/>
              <a:gd name="connsiteY0" fmla="*/ 0 h 6510141"/>
              <a:gd name="connsiteX1" fmla="*/ 5243247 w 5243247"/>
              <a:gd name="connsiteY1" fmla="*/ 4251824 h 6510141"/>
              <a:gd name="connsiteX2" fmla="*/ 5114692 w 5243247"/>
              <a:gd name="connsiteY2" fmla="*/ 4340833 h 6510141"/>
              <a:gd name="connsiteX3" fmla="*/ 4306299 w 5243247"/>
              <a:gd name="connsiteY3" fmla="*/ 5186660 h 6510141"/>
              <a:gd name="connsiteX4" fmla="*/ 3987323 w 5243247"/>
              <a:gd name="connsiteY4" fmla="*/ 6361345 h 6510141"/>
              <a:gd name="connsiteX5" fmla="*/ 3982732 w 5243247"/>
              <a:gd name="connsiteY5" fmla="*/ 6510141 h 6510141"/>
              <a:gd name="connsiteX6" fmla="*/ 0 w 5243247"/>
              <a:gd name="connsiteY6" fmla="*/ 6510141 h 6510141"/>
              <a:gd name="connsiteX7" fmla="*/ 8184 w 5243247"/>
              <a:gd name="connsiteY7" fmla="*/ 6178387 h 6510141"/>
              <a:gd name="connsiteX8" fmla="*/ 526275 w 5243247"/>
              <a:gd name="connsiteY8" fmla="*/ 3917392 h 6510141"/>
              <a:gd name="connsiteX9" fmla="*/ 1958954 w 5243247"/>
              <a:gd name="connsiteY9" fmla="*/ 1797784 h 6510141"/>
              <a:gd name="connsiteX10" fmla="*/ 4084260 w 5243247"/>
              <a:gd name="connsiteY10" fmla="*/ 369121 h 6510141"/>
              <a:gd name="connsiteX11" fmla="*/ 5208424 w 5243247"/>
              <a:gd name="connsiteY11" fmla="*/ 7854 h 651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43247" h="6510141">
                <a:moveTo>
                  <a:pt x="5243247" y="0"/>
                </a:moveTo>
                <a:lnTo>
                  <a:pt x="5243247" y="4251824"/>
                </a:lnTo>
                <a:lnTo>
                  <a:pt x="5114692" y="4340833"/>
                </a:lnTo>
                <a:cubicBezTo>
                  <a:pt x="4811185" y="4559574"/>
                  <a:pt x="4490229" y="4853908"/>
                  <a:pt x="4306299" y="5186660"/>
                </a:cubicBezTo>
                <a:cubicBezTo>
                  <a:pt x="4122369" y="5519412"/>
                  <a:pt x="4012033" y="5954583"/>
                  <a:pt x="3987323" y="6361345"/>
                </a:cubicBezTo>
                <a:lnTo>
                  <a:pt x="3982732" y="6510141"/>
                </a:lnTo>
                <a:lnTo>
                  <a:pt x="0" y="6510141"/>
                </a:lnTo>
                <a:lnTo>
                  <a:pt x="8184" y="6178387"/>
                </a:lnTo>
                <a:cubicBezTo>
                  <a:pt x="46856" y="5397185"/>
                  <a:pt x="220647" y="4638180"/>
                  <a:pt x="526275" y="3917392"/>
                </a:cubicBezTo>
                <a:cubicBezTo>
                  <a:pt x="863489" y="3122778"/>
                  <a:pt x="1345423" y="2409494"/>
                  <a:pt x="1958954" y="1797784"/>
                </a:cubicBezTo>
                <a:cubicBezTo>
                  <a:pt x="2572659" y="1185724"/>
                  <a:pt x="3287686" y="705082"/>
                  <a:pt x="4084260" y="369121"/>
                </a:cubicBezTo>
                <a:cubicBezTo>
                  <a:pt x="4448423" y="215713"/>
                  <a:pt x="4826761" y="94069"/>
                  <a:pt x="5208424" y="7854"/>
                </a:cubicBezTo>
                <a:close/>
              </a:path>
            </a:pathLst>
          </a:custGeom>
          <a:noFill/>
        </p:spPr>
        <p:txBody>
          <a:bodyPr wrap="square" anchor="ctr">
            <a:noAutofit/>
          </a:bodyPr>
          <a:lstStyle>
            <a:lvl1pPr marL="0" indent="0" algn="ctr">
              <a:buNone/>
              <a:defRPr>
                <a:solidFill>
                  <a:schemeClr val="bg1"/>
                </a:solidFill>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9A1F7C19-5058-71C2-A6CF-04E349C287F6}"/>
              </a:ext>
            </a:extLst>
          </p:cNvPr>
          <p:cNvSpPr>
            <a:spLocks noGrp="1"/>
          </p:cNvSpPr>
          <p:nvPr>
            <p:ph type="body" sz="quarter" idx="11" hasCustomPrompt="1"/>
          </p:nvPr>
        </p:nvSpPr>
        <p:spPr>
          <a:xfrm>
            <a:off x="909941" y="3314700"/>
            <a:ext cx="4843462" cy="830997"/>
          </a:xfrm>
        </p:spPr>
        <p:txBody>
          <a:bodyPr>
            <a:spAutoFit/>
          </a:bodyPr>
          <a:lstStyle>
            <a:lvl1pPr marL="0" indent="0">
              <a:lnSpc>
                <a:spcPct val="100000"/>
              </a:lnSpc>
              <a:buNone/>
              <a:defRPr sz="2400">
                <a:solidFill>
                  <a:schemeClr val="accent3"/>
                </a:solidFill>
                <a:latin typeface="Palanquin" panose="020B0004020203020204" pitchFamily="34" charset="77"/>
                <a:cs typeface="Palanquin" panose="020B0004020203020204" pitchFamily="34" charset="77"/>
              </a:defRPr>
            </a:lvl1pPr>
            <a:lvl2pPr marL="457200" indent="0">
              <a:buNone/>
              <a:defRPr sz="2400">
                <a:solidFill>
                  <a:schemeClr val="accent3"/>
                </a:solidFill>
                <a:latin typeface="Palanquin" panose="020B0004020203020204" pitchFamily="34" charset="77"/>
                <a:cs typeface="Palanquin" panose="020B0004020203020204" pitchFamily="34" charset="77"/>
              </a:defRPr>
            </a:lvl2pPr>
            <a:lvl3pPr marL="914400" indent="0">
              <a:buNone/>
              <a:defRPr sz="2400">
                <a:solidFill>
                  <a:schemeClr val="accent3"/>
                </a:solidFill>
                <a:latin typeface="Palanquin" panose="020B0004020203020204" pitchFamily="34" charset="77"/>
                <a:cs typeface="Palanquin" panose="020B0004020203020204" pitchFamily="34" charset="77"/>
              </a:defRPr>
            </a:lvl3pPr>
            <a:lvl4pPr marL="1371600" indent="0">
              <a:buNone/>
              <a:defRPr sz="2400">
                <a:solidFill>
                  <a:schemeClr val="accent3"/>
                </a:solidFill>
                <a:latin typeface="Palanquin" panose="020B0004020203020204" pitchFamily="34" charset="77"/>
                <a:cs typeface="Palanquin" panose="020B0004020203020204" pitchFamily="34" charset="77"/>
              </a:defRPr>
            </a:lvl4pPr>
            <a:lvl5pPr marL="1828800" indent="0">
              <a:buNone/>
              <a:defRPr sz="2400">
                <a:solidFill>
                  <a:schemeClr val="accent3"/>
                </a:solidFill>
                <a:latin typeface="Palanquin" panose="020B0004020203020204" pitchFamily="34" charset="77"/>
                <a:cs typeface="Palanquin" panose="020B0004020203020204" pitchFamily="34" charset="77"/>
              </a:defRPr>
            </a:lvl5pPr>
          </a:lstStyle>
          <a:p>
            <a:pPr lvl="0"/>
            <a:r>
              <a:rPr lang="en-GB" dirty="0"/>
              <a:t>Subtitle of a few words, maybe extending onto a third line of text</a:t>
            </a:r>
            <a:endParaRPr lang="en-US" dirty="0"/>
          </a:p>
        </p:txBody>
      </p:sp>
      <p:sp>
        <p:nvSpPr>
          <p:cNvPr id="10" name="Title 11">
            <a:extLst>
              <a:ext uri="{FF2B5EF4-FFF2-40B4-BE49-F238E27FC236}">
                <a16:creationId xmlns:a16="http://schemas.microsoft.com/office/drawing/2014/main" id="{0A6B87B6-2257-5272-4764-E55ABF2AE9DB}"/>
              </a:ext>
            </a:extLst>
          </p:cNvPr>
          <p:cNvSpPr>
            <a:spLocks noGrp="1"/>
          </p:cNvSpPr>
          <p:nvPr>
            <p:ph type="title" hasCustomPrompt="1"/>
          </p:nvPr>
        </p:nvSpPr>
        <p:spPr>
          <a:xfrm>
            <a:off x="909942" y="2296534"/>
            <a:ext cx="5645604" cy="840230"/>
          </a:xfrm>
        </p:spPr>
        <p:txBody>
          <a:bodyPr anchor="b">
            <a:spAutoFit/>
          </a:bodyPr>
          <a:lstStyle>
            <a:lvl1pPr>
              <a:defRPr sz="5400">
                <a:solidFill>
                  <a:schemeClr val="bg1"/>
                </a:solidFill>
              </a:defRPr>
            </a:lvl1pPr>
          </a:lstStyle>
          <a:p>
            <a:r>
              <a:rPr lang="en-GB" dirty="0"/>
              <a:t>TITLE SLIDE</a:t>
            </a:r>
            <a:endParaRPr lang="en-US" dirty="0"/>
          </a:p>
        </p:txBody>
      </p:sp>
    </p:spTree>
    <p:extLst>
      <p:ext uri="{BB962C8B-B14F-4D97-AF65-F5344CB8AC3E}">
        <p14:creationId xmlns:p14="http://schemas.microsoft.com/office/powerpoint/2010/main" val="334202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BG Elemen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EA8EC2-B4CE-83CC-6C9C-CB0F3BDD2A64}"/>
              </a:ext>
            </a:extLst>
          </p:cNvPr>
          <p:cNvPicPr>
            <a:picLocks noChangeAspect="1"/>
          </p:cNvPicPr>
          <p:nvPr userDrawn="1"/>
        </p:nvPicPr>
        <p:blipFill rotWithShape="1">
          <a:blip r:embed="rId2">
            <a:alphaModFix amt="3000"/>
          </a:blip>
          <a:srcRect t="6763" b="6761"/>
          <a:stretch/>
        </p:blipFill>
        <p:spPr>
          <a:xfrm flipH="1">
            <a:off x="2347609" y="0"/>
            <a:ext cx="8819744" cy="6858000"/>
          </a:xfrm>
          <a:prstGeom prst="rect">
            <a:avLst/>
          </a:prstGeom>
        </p:spPr>
      </p:pic>
    </p:spTree>
    <p:extLst>
      <p:ext uri="{BB962C8B-B14F-4D97-AF65-F5344CB8AC3E}">
        <p14:creationId xmlns:p14="http://schemas.microsoft.com/office/powerpoint/2010/main" val="400894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74CF75E1-9B38-2041-F2FA-4555BD36CEE5}"/>
              </a:ext>
            </a:extLst>
          </p:cNvPr>
          <p:cNvSpPr>
            <a:spLocks noGrp="1"/>
          </p:cNvSpPr>
          <p:nvPr>
            <p:ph type="body" sz="quarter" idx="11" hasCustomPrompt="1"/>
          </p:nvPr>
        </p:nvSpPr>
        <p:spPr>
          <a:xfrm>
            <a:off x="2677469" y="3923606"/>
            <a:ext cx="6837061" cy="1015663"/>
          </a:xfrm>
        </p:spPr>
        <p:txBody>
          <a:bodyPr wrap="square">
            <a:spAutoFit/>
          </a:bodyPr>
          <a:lstStyle>
            <a:lvl1pPr>
              <a:lnSpc>
                <a:spcPct val="100000"/>
              </a:lnSpc>
              <a:defRPr sz="20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9" name="Text Placeholder 8">
            <a:extLst>
              <a:ext uri="{FF2B5EF4-FFF2-40B4-BE49-F238E27FC236}">
                <a16:creationId xmlns:a16="http://schemas.microsoft.com/office/drawing/2014/main" id="{DB4BC858-6A32-0827-6DA1-CFE805C7B07D}"/>
              </a:ext>
            </a:extLst>
          </p:cNvPr>
          <p:cNvSpPr>
            <a:spLocks noGrp="1"/>
          </p:cNvSpPr>
          <p:nvPr>
            <p:ph type="body" sz="quarter" idx="10" hasCustomPrompt="1"/>
          </p:nvPr>
        </p:nvSpPr>
        <p:spPr>
          <a:xfrm>
            <a:off x="2677469" y="1827023"/>
            <a:ext cx="6837061" cy="1754326"/>
          </a:xfrm>
        </p:spPr>
        <p:txBody>
          <a:bodyPr wrap="square">
            <a:spAutoFit/>
          </a:bodyPr>
          <a:lstStyle>
            <a:lvl1pPr>
              <a:lnSpc>
                <a:spcPct val="100000"/>
              </a:lnSpc>
              <a:defRPr sz="3600">
                <a:solidFill>
                  <a:schemeClr val="accent1"/>
                </a:solidFill>
                <a:latin typeface="Palanquin" panose="020B0004020203020204" pitchFamily="34" charset="77"/>
                <a:cs typeface="Palanquin" panose="020B0004020203020204" pitchFamily="34" charset="77"/>
              </a:defRPr>
            </a:lvl1pPr>
          </a:lstStyle>
          <a:p>
            <a:pPr lvl="0"/>
            <a:r>
              <a:rPr lang="en-GB" dirty="0"/>
              <a:t>This is a basic slide for presenting text. It’s best to keep things as concise as possible.</a:t>
            </a:r>
            <a:endParaRPr lang="en-US" dirty="0"/>
          </a:p>
        </p:txBody>
      </p:sp>
    </p:spTree>
    <p:extLst>
      <p:ext uri="{BB962C8B-B14F-4D97-AF65-F5344CB8AC3E}">
        <p14:creationId xmlns:p14="http://schemas.microsoft.com/office/powerpoint/2010/main" val="80067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74CF75E1-9B38-2041-F2FA-4555BD36CEE5}"/>
              </a:ext>
            </a:extLst>
          </p:cNvPr>
          <p:cNvSpPr>
            <a:spLocks noGrp="1"/>
          </p:cNvSpPr>
          <p:nvPr>
            <p:ph type="body" sz="quarter" idx="11" hasCustomPrompt="1"/>
          </p:nvPr>
        </p:nvSpPr>
        <p:spPr>
          <a:xfrm>
            <a:off x="1068928" y="3708044"/>
            <a:ext cx="4409132" cy="1200329"/>
          </a:xfrm>
        </p:spPr>
        <p:txBody>
          <a:bodyPr wrap="square">
            <a:spAutoFit/>
          </a:bodyPr>
          <a:lstStyle>
            <a:lvl1pPr>
              <a:lnSpc>
                <a:spcPct val="100000"/>
              </a:lnSpc>
              <a:defRPr sz="18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9" name="Text Placeholder 8">
            <a:extLst>
              <a:ext uri="{FF2B5EF4-FFF2-40B4-BE49-F238E27FC236}">
                <a16:creationId xmlns:a16="http://schemas.microsoft.com/office/drawing/2014/main" id="{DB4BC858-6A32-0827-6DA1-CFE805C7B07D}"/>
              </a:ext>
            </a:extLst>
          </p:cNvPr>
          <p:cNvSpPr>
            <a:spLocks noGrp="1"/>
          </p:cNvSpPr>
          <p:nvPr>
            <p:ph type="body" sz="quarter" idx="10" hasCustomPrompt="1"/>
          </p:nvPr>
        </p:nvSpPr>
        <p:spPr>
          <a:xfrm>
            <a:off x="1068929" y="1881306"/>
            <a:ext cx="4409131" cy="1569660"/>
          </a:xfrm>
        </p:spPr>
        <p:txBody>
          <a:bodyPr wrap="square">
            <a:spAutoFit/>
          </a:bodyPr>
          <a:lstStyle>
            <a:lvl1pPr>
              <a:lnSpc>
                <a:spcPct val="100000"/>
              </a:lnSpc>
              <a:defRPr sz="3200">
                <a:solidFill>
                  <a:schemeClr val="accent1"/>
                </a:solidFill>
                <a:latin typeface="Palanquin" panose="020B0004020203020204" pitchFamily="34" charset="77"/>
                <a:cs typeface="Palanquin" panose="020B0004020203020204" pitchFamily="34" charset="77"/>
              </a:defRPr>
            </a:lvl1pPr>
          </a:lstStyle>
          <a:p>
            <a:pPr lvl="0"/>
            <a:r>
              <a:rPr lang="en-GB" dirty="0"/>
              <a:t>Here’s a two-column slide for comparing two pieces of text</a:t>
            </a:r>
            <a:endParaRPr lang="en-US" dirty="0"/>
          </a:p>
        </p:txBody>
      </p:sp>
      <p:sp>
        <p:nvSpPr>
          <p:cNvPr id="8" name="Text Placeholder 8">
            <a:extLst>
              <a:ext uri="{FF2B5EF4-FFF2-40B4-BE49-F238E27FC236}">
                <a16:creationId xmlns:a16="http://schemas.microsoft.com/office/drawing/2014/main" id="{5F71584D-EBAF-630A-0E0B-C523B6798BB0}"/>
              </a:ext>
            </a:extLst>
          </p:cNvPr>
          <p:cNvSpPr>
            <a:spLocks noGrp="1"/>
          </p:cNvSpPr>
          <p:nvPr>
            <p:ph type="body" sz="quarter" idx="12" hasCustomPrompt="1"/>
          </p:nvPr>
        </p:nvSpPr>
        <p:spPr>
          <a:xfrm>
            <a:off x="6713939" y="3708044"/>
            <a:ext cx="4409132" cy="1200329"/>
          </a:xfrm>
        </p:spPr>
        <p:txBody>
          <a:bodyPr wrap="square">
            <a:spAutoFit/>
          </a:bodyPr>
          <a:lstStyle>
            <a:lvl1pPr>
              <a:lnSpc>
                <a:spcPct val="100000"/>
              </a:lnSpc>
              <a:defRPr sz="18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11" name="Text Placeholder 8">
            <a:extLst>
              <a:ext uri="{FF2B5EF4-FFF2-40B4-BE49-F238E27FC236}">
                <a16:creationId xmlns:a16="http://schemas.microsoft.com/office/drawing/2014/main" id="{5FF1EFFF-AE99-0035-773D-144592A137E6}"/>
              </a:ext>
            </a:extLst>
          </p:cNvPr>
          <p:cNvSpPr>
            <a:spLocks noGrp="1"/>
          </p:cNvSpPr>
          <p:nvPr>
            <p:ph type="body" sz="quarter" idx="13" hasCustomPrompt="1"/>
          </p:nvPr>
        </p:nvSpPr>
        <p:spPr>
          <a:xfrm>
            <a:off x="6713940" y="1881306"/>
            <a:ext cx="4409131" cy="1569660"/>
          </a:xfrm>
        </p:spPr>
        <p:txBody>
          <a:bodyPr wrap="square">
            <a:spAutoFit/>
          </a:bodyPr>
          <a:lstStyle>
            <a:lvl1pPr>
              <a:lnSpc>
                <a:spcPct val="100000"/>
              </a:lnSpc>
              <a:defRPr sz="3200">
                <a:solidFill>
                  <a:schemeClr val="accent1"/>
                </a:solidFill>
                <a:latin typeface="Palanquin" panose="020B0004020203020204" pitchFamily="34" charset="77"/>
                <a:cs typeface="Palanquin" panose="020B0004020203020204" pitchFamily="34" charset="77"/>
              </a:defRPr>
            </a:lvl1pPr>
          </a:lstStyle>
          <a:p>
            <a:pPr lvl="0"/>
            <a:r>
              <a:rPr lang="en-GB" dirty="0"/>
              <a:t>Again, for legibility, it’s best to keep things as concise as possible.</a:t>
            </a:r>
            <a:endParaRPr lang="en-US" dirty="0"/>
          </a:p>
        </p:txBody>
      </p:sp>
    </p:spTree>
    <p:extLst>
      <p:ext uri="{BB962C8B-B14F-4D97-AF65-F5344CB8AC3E}">
        <p14:creationId xmlns:p14="http://schemas.microsoft.com/office/powerpoint/2010/main" val="4172626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954B97AC-0834-A121-5775-6F2BE24BA76A}"/>
              </a:ext>
            </a:extLst>
          </p:cNvPr>
          <p:cNvSpPr>
            <a:spLocks noGrp="1"/>
          </p:cNvSpPr>
          <p:nvPr>
            <p:ph type="body" sz="quarter" idx="14" hasCustomPrompt="1"/>
          </p:nvPr>
        </p:nvSpPr>
        <p:spPr>
          <a:xfrm>
            <a:off x="8331547" y="3468689"/>
            <a:ext cx="2920256" cy="1323439"/>
          </a:xfrm>
        </p:spPr>
        <p:txBody>
          <a:bodyPr wrap="square">
            <a:spAutoFit/>
          </a:bodyPr>
          <a:lstStyle>
            <a:lvl1pPr>
              <a:lnSpc>
                <a:spcPct val="100000"/>
              </a:lnSpc>
              <a:defRPr sz="16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17" name="Text Placeholder 8">
            <a:extLst>
              <a:ext uri="{FF2B5EF4-FFF2-40B4-BE49-F238E27FC236}">
                <a16:creationId xmlns:a16="http://schemas.microsoft.com/office/drawing/2014/main" id="{1C9C03D1-B51C-AB33-052F-9040D0E01604}"/>
              </a:ext>
            </a:extLst>
          </p:cNvPr>
          <p:cNvSpPr>
            <a:spLocks noGrp="1"/>
          </p:cNvSpPr>
          <p:nvPr>
            <p:ph type="body" sz="quarter" idx="15" hasCustomPrompt="1"/>
          </p:nvPr>
        </p:nvSpPr>
        <p:spPr>
          <a:xfrm>
            <a:off x="8330804" y="2418258"/>
            <a:ext cx="2797394" cy="830997"/>
          </a:xfrm>
        </p:spPr>
        <p:txBody>
          <a:bodyPr wrap="square">
            <a:spAutoFit/>
          </a:bodyPr>
          <a:lstStyle>
            <a:lvl1pPr>
              <a:lnSpc>
                <a:spcPct val="100000"/>
              </a:lnSpc>
              <a:defRPr sz="2400">
                <a:solidFill>
                  <a:schemeClr val="accent1"/>
                </a:solidFill>
                <a:latin typeface="Palanquin" panose="020B0004020203020204" pitchFamily="34" charset="77"/>
                <a:cs typeface="Palanquin" panose="020B0004020203020204" pitchFamily="34" charset="77"/>
              </a:defRPr>
            </a:lvl1pPr>
          </a:lstStyle>
          <a:p>
            <a:pPr lvl="0"/>
            <a:r>
              <a:rPr lang="en-GB" dirty="0"/>
              <a:t>Here’s a three-column slide</a:t>
            </a:r>
            <a:endParaRPr lang="en-US" dirty="0"/>
          </a:p>
        </p:txBody>
      </p:sp>
      <p:sp>
        <p:nvSpPr>
          <p:cNvPr id="14" name="Text Placeholder 8">
            <a:extLst>
              <a:ext uri="{FF2B5EF4-FFF2-40B4-BE49-F238E27FC236}">
                <a16:creationId xmlns:a16="http://schemas.microsoft.com/office/drawing/2014/main" id="{92355FA4-EEAF-E4A4-C6B2-73BEA17376F3}"/>
              </a:ext>
            </a:extLst>
          </p:cNvPr>
          <p:cNvSpPr>
            <a:spLocks noGrp="1"/>
          </p:cNvSpPr>
          <p:nvPr>
            <p:ph type="body" sz="quarter" idx="12" hasCustomPrompt="1"/>
          </p:nvPr>
        </p:nvSpPr>
        <p:spPr>
          <a:xfrm>
            <a:off x="4611317" y="3468689"/>
            <a:ext cx="2920256" cy="1323439"/>
          </a:xfrm>
        </p:spPr>
        <p:txBody>
          <a:bodyPr wrap="square">
            <a:spAutoFit/>
          </a:bodyPr>
          <a:lstStyle>
            <a:lvl1pPr>
              <a:lnSpc>
                <a:spcPct val="100000"/>
              </a:lnSpc>
              <a:defRPr sz="16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15" name="Text Placeholder 8">
            <a:extLst>
              <a:ext uri="{FF2B5EF4-FFF2-40B4-BE49-F238E27FC236}">
                <a16:creationId xmlns:a16="http://schemas.microsoft.com/office/drawing/2014/main" id="{D45AFEB3-A0BD-3F79-2092-2F0182FC84AC}"/>
              </a:ext>
            </a:extLst>
          </p:cNvPr>
          <p:cNvSpPr>
            <a:spLocks noGrp="1"/>
          </p:cNvSpPr>
          <p:nvPr>
            <p:ph type="body" sz="quarter" idx="13" hasCustomPrompt="1"/>
          </p:nvPr>
        </p:nvSpPr>
        <p:spPr>
          <a:xfrm>
            <a:off x="4610574" y="2418258"/>
            <a:ext cx="2797394" cy="830997"/>
          </a:xfrm>
        </p:spPr>
        <p:txBody>
          <a:bodyPr wrap="square">
            <a:spAutoFit/>
          </a:bodyPr>
          <a:lstStyle>
            <a:lvl1pPr>
              <a:lnSpc>
                <a:spcPct val="100000"/>
              </a:lnSpc>
              <a:defRPr sz="2400">
                <a:solidFill>
                  <a:schemeClr val="accent1"/>
                </a:solidFill>
                <a:latin typeface="Palanquin" panose="020B0004020203020204" pitchFamily="34" charset="77"/>
                <a:cs typeface="Palanquin" panose="020B0004020203020204" pitchFamily="34" charset="77"/>
              </a:defRPr>
            </a:lvl1pPr>
          </a:lstStyle>
          <a:p>
            <a:pPr lvl="0"/>
            <a:r>
              <a:rPr lang="en-GB" dirty="0"/>
              <a:t>Here’s a three-column slide</a:t>
            </a:r>
            <a:endParaRPr lang="en-US" dirty="0"/>
          </a:p>
        </p:txBody>
      </p:sp>
      <p:sp>
        <p:nvSpPr>
          <p:cNvPr id="10" name="Text Placeholder 8">
            <a:extLst>
              <a:ext uri="{FF2B5EF4-FFF2-40B4-BE49-F238E27FC236}">
                <a16:creationId xmlns:a16="http://schemas.microsoft.com/office/drawing/2014/main" id="{74CF75E1-9B38-2041-F2FA-4555BD36CEE5}"/>
              </a:ext>
            </a:extLst>
          </p:cNvPr>
          <p:cNvSpPr>
            <a:spLocks noGrp="1"/>
          </p:cNvSpPr>
          <p:nvPr>
            <p:ph type="body" sz="quarter" idx="11" hasCustomPrompt="1"/>
          </p:nvPr>
        </p:nvSpPr>
        <p:spPr>
          <a:xfrm>
            <a:off x="891087" y="3468689"/>
            <a:ext cx="2920256" cy="1323439"/>
          </a:xfrm>
        </p:spPr>
        <p:txBody>
          <a:bodyPr wrap="square">
            <a:spAutoFit/>
          </a:bodyPr>
          <a:lstStyle>
            <a:lvl1pPr>
              <a:lnSpc>
                <a:spcPct val="100000"/>
              </a:lnSpc>
              <a:defRPr sz="16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9" name="Text Placeholder 8">
            <a:extLst>
              <a:ext uri="{FF2B5EF4-FFF2-40B4-BE49-F238E27FC236}">
                <a16:creationId xmlns:a16="http://schemas.microsoft.com/office/drawing/2014/main" id="{DB4BC858-6A32-0827-6DA1-CFE805C7B07D}"/>
              </a:ext>
            </a:extLst>
          </p:cNvPr>
          <p:cNvSpPr>
            <a:spLocks noGrp="1"/>
          </p:cNvSpPr>
          <p:nvPr>
            <p:ph type="body" sz="quarter" idx="10" hasCustomPrompt="1"/>
          </p:nvPr>
        </p:nvSpPr>
        <p:spPr>
          <a:xfrm>
            <a:off x="890344" y="2418258"/>
            <a:ext cx="2797394" cy="830997"/>
          </a:xfrm>
        </p:spPr>
        <p:txBody>
          <a:bodyPr wrap="square">
            <a:spAutoFit/>
          </a:bodyPr>
          <a:lstStyle>
            <a:lvl1pPr>
              <a:lnSpc>
                <a:spcPct val="100000"/>
              </a:lnSpc>
              <a:defRPr sz="2400">
                <a:solidFill>
                  <a:schemeClr val="accent1"/>
                </a:solidFill>
                <a:latin typeface="Palanquin" panose="020B0004020203020204" pitchFamily="34" charset="77"/>
                <a:cs typeface="Palanquin" panose="020B0004020203020204" pitchFamily="34" charset="77"/>
              </a:defRPr>
            </a:lvl1pPr>
          </a:lstStyle>
          <a:p>
            <a:pPr lvl="0"/>
            <a:r>
              <a:rPr lang="en-GB" dirty="0"/>
              <a:t>Here’s a three-column slide</a:t>
            </a:r>
            <a:endParaRPr lang="en-US" dirty="0"/>
          </a:p>
        </p:txBody>
      </p:sp>
    </p:spTree>
    <p:extLst>
      <p:ext uri="{BB962C8B-B14F-4D97-AF65-F5344CB8AC3E}">
        <p14:creationId xmlns:p14="http://schemas.microsoft.com/office/powerpoint/2010/main" val="2910586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Callout">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954B97AC-0834-A121-5775-6F2BE24BA76A}"/>
              </a:ext>
            </a:extLst>
          </p:cNvPr>
          <p:cNvSpPr>
            <a:spLocks noGrp="1"/>
          </p:cNvSpPr>
          <p:nvPr>
            <p:ph type="body" sz="quarter" idx="14" hasCustomPrompt="1"/>
          </p:nvPr>
        </p:nvSpPr>
        <p:spPr>
          <a:xfrm>
            <a:off x="8331547" y="3899314"/>
            <a:ext cx="2920256" cy="1169551"/>
          </a:xfrm>
        </p:spPr>
        <p:txBody>
          <a:bodyPr wrap="square">
            <a:spAutoFit/>
          </a:bodyPr>
          <a:lstStyle>
            <a:lvl1pPr>
              <a:lnSpc>
                <a:spcPct val="100000"/>
              </a:lnSpc>
              <a:defRPr sz="14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17" name="Text Placeholder 8">
            <a:extLst>
              <a:ext uri="{FF2B5EF4-FFF2-40B4-BE49-F238E27FC236}">
                <a16:creationId xmlns:a16="http://schemas.microsoft.com/office/drawing/2014/main" id="{1C9C03D1-B51C-AB33-052F-9040D0E01604}"/>
              </a:ext>
            </a:extLst>
          </p:cNvPr>
          <p:cNvSpPr>
            <a:spLocks noGrp="1"/>
          </p:cNvSpPr>
          <p:nvPr>
            <p:ph type="body" sz="quarter" idx="15" hasCustomPrompt="1"/>
          </p:nvPr>
        </p:nvSpPr>
        <p:spPr>
          <a:xfrm>
            <a:off x="8330803" y="3304134"/>
            <a:ext cx="2920253" cy="369332"/>
          </a:xfrm>
        </p:spPr>
        <p:txBody>
          <a:bodyPr wrap="square">
            <a:spAutoFit/>
          </a:bodyPr>
          <a:lstStyle>
            <a:lvl1pPr>
              <a:lnSpc>
                <a:spcPct val="100000"/>
              </a:lnSpc>
              <a:defRPr sz="1800">
                <a:solidFill>
                  <a:schemeClr val="accent2"/>
                </a:solidFill>
                <a:latin typeface="Palanquin" panose="020B0004020203020204" pitchFamily="34" charset="77"/>
                <a:cs typeface="Palanquin" panose="020B0004020203020204" pitchFamily="34" charset="77"/>
              </a:defRPr>
            </a:lvl1pPr>
          </a:lstStyle>
          <a:p>
            <a:pPr lvl="0"/>
            <a:r>
              <a:rPr lang="en-GB" dirty="0"/>
              <a:t>Here’s a three-column slide</a:t>
            </a:r>
            <a:endParaRPr lang="en-US" dirty="0"/>
          </a:p>
        </p:txBody>
      </p:sp>
      <p:sp>
        <p:nvSpPr>
          <p:cNvPr id="14" name="Text Placeholder 8">
            <a:extLst>
              <a:ext uri="{FF2B5EF4-FFF2-40B4-BE49-F238E27FC236}">
                <a16:creationId xmlns:a16="http://schemas.microsoft.com/office/drawing/2014/main" id="{92355FA4-EEAF-E4A4-C6B2-73BEA17376F3}"/>
              </a:ext>
            </a:extLst>
          </p:cNvPr>
          <p:cNvSpPr>
            <a:spLocks noGrp="1"/>
          </p:cNvSpPr>
          <p:nvPr>
            <p:ph type="body" sz="quarter" idx="12" hasCustomPrompt="1"/>
          </p:nvPr>
        </p:nvSpPr>
        <p:spPr>
          <a:xfrm>
            <a:off x="4611317" y="3899314"/>
            <a:ext cx="2920256" cy="1169551"/>
          </a:xfrm>
        </p:spPr>
        <p:txBody>
          <a:bodyPr wrap="square">
            <a:spAutoFit/>
          </a:bodyPr>
          <a:lstStyle>
            <a:lvl1pPr>
              <a:lnSpc>
                <a:spcPct val="100000"/>
              </a:lnSpc>
              <a:defRPr sz="14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15" name="Text Placeholder 8">
            <a:extLst>
              <a:ext uri="{FF2B5EF4-FFF2-40B4-BE49-F238E27FC236}">
                <a16:creationId xmlns:a16="http://schemas.microsoft.com/office/drawing/2014/main" id="{D45AFEB3-A0BD-3F79-2092-2F0182FC84AC}"/>
              </a:ext>
            </a:extLst>
          </p:cNvPr>
          <p:cNvSpPr>
            <a:spLocks noGrp="1"/>
          </p:cNvSpPr>
          <p:nvPr>
            <p:ph type="body" sz="quarter" idx="13" hasCustomPrompt="1"/>
          </p:nvPr>
        </p:nvSpPr>
        <p:spPr>
          <a:xfrm>
            <a:off x="4610574" y="3304134"/>
            <a:ext cx="2920254" cy="369332"/>
          </a:xfrm>
        </p:spPr>
        <p:txBody>
          <a:bodyPr wrap="square">
            <a:spAutoFit/>
          </a:bodyPr>
          <a:lstStyle>
            <a:lvl1pPr>
              <a:lnSpc>
                <a:spcPct val="100000"/>
              </a:lnSpc>
              <a:defRPr sz="1800">
                <a:solidFill>
                  <a:schemeClr val="accent4"/>
                </a:solidFill>
                <a:latin typeface="Palanquin" panose="020B0004020203020204" pitchFamily="34" charset="77"/>
                <a:cs typeface="Palanquin" panose="020B0004020203020204" pitchFamily="34" charset="77"/>
              </a:defRPr>
            </a:lvl1pPr>
          </a:lstStyle>
          <a:p>
            <a:pPr lvl="0"/>
            <a:r>
              <a:rPr lang="en-GB" dirty="0"/>
              <a:t>Here’s a three-column slide</a:t>
            </a:r>
            <a:endParaRPr lang="en-US" dirty="0"/>
          </a:p>
        </p:txBody>
      </p:sp>
      <p:sp>
        <p:nvSpPr>
          <p:cNvPr id="10" name="Text Placeholder 8">
            <a:extLst>
              <a:ext uri="{FF2B5EF4-FFF2-40B4-BE49-F238E27FC236}">
                <a16:creationId xmlns:a16="http://schemas.microsoft.com/office/drawing/2014/main" id="{74CF75E1-9B38-2041-F2FA-4555BD36CEE5}"/>
              </a:ext>
            </a:extLst>
          </p:cNvPr>
          <p:cNvSpPr>
            <a:spLocks noGrp="1"/>
          </p:cNvSpPr>
          <p:nvPr>
            <p:ph type="body" sz="quarter" idx="11" hasCustomPrompt="1"/>
          </p:nvPr>
        </p:nvSpPr>
        <p:spPr>
          <a:xfrm>
            <a:off x="891087" y="3899314"/>
            <a:ext cx="2920256" cy="1169551"/>
          </a:xfrm>
        </p:spPr>
        <p:txBody>
          <a:bodyPr wrap="square">
            <a:spAutoFit/>
          </a:bodyPr>
          <a:lstStyle>
            <a:lvl1pPr>
              <a:lnSpc>
                <a:spcPct val="100000"/>
              </a:lnSpc>
              <a:defRPr sz="14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9" name="Text Placeholder 8">
            <a:extLst>
              <a:ext uri="{FF2B5EF4-FFF2-40B4-BE49-F238E27FC236}">
                <a16:creationId xmlns:a16="http://schemas.microsoft.com/office/drawing/2014/main" id="{DB4BC858-6A32-0827-6DA1-CFE805C7B07D}"/>
              </a:ext>
            </a:extLst>
          </p:cNvPr>
          <p:cNvSpPr>
            <a:spLocks noGrp="1"/>
          </p:cNvSpPr>
          <p:nvPr>
            <p:ph type="body" sz="quarter" idx="10" hasCustomPrompt="1"/>
          </p:nvPr>
        </p:nvSpPr>
        <p:spPr>
          <a:xfrm>
            <a:off x="890343" y="3304134"/>
            <a:ext cx="2920255" cy="369332"/>
          </a:xfrm>
        </p:spPr>
        <p:txBody>
          <a:bodyPr wrap="square">
            <a:spAutoFit/>
          </a:bodyPr>
          <a:lstStyle>
            <a:lvl1pPr>
              <a:lnSpc>
                <a:spcPct val="100000"/>
              </a:lnSpc>
              <a:defRPr sz="1800">
                <a:solidFill>
                  <a:schemeClr val="accent1"/>
                </a:solidFill>
                <a:latin typeface="Palanquin" panose="020B0004020203020204" pitchFamily="34" charset="77"/>
                <a:cs typeface="Palanquin" panose="020B0004020203020204" pitchFamily="34" charset="77"/>
              </a:defRPr>
            </a:lvl1pPr>
          </a:lstStyle>
          <a:p>
            <a:pPr lvl="0"/>
            <a:r>
              <a:rPr lang="en-GB" dirty="0"/>
              <a:t>Here’s a three-column slide</a:t>
            </a:r>
            <a:endParaRPr lang="en-US" dirty="0"/>
          </a:p>
        </p:txBody>
      </p:sp>
      <p:sp>
        <p:nvSpPr>
          <p:cNvPr id="20" name="Text Placeholder 19">
            <a:extLst>
              <a:ext uri="{FF2B5EF4-FFF2-40B4-BE49-F238E27FC236}">
                <a16:creationId xmlns:a16="http://schemas.microsoft.com/office/drawing/2014/main" id="{478AD380-EBE7-EBD2-DF2B-316C3494B0ED}"/>
              </a:ext>
            </a:extLst>
          </p:cNvPr>
          <p:cNvSpPr>
            <a:spLocks noGrp="1"/>
          </p:cNvSpPr>
          <p:nvPr>
            <p:ph type="body" sz="quarter" idx="16" hasCustomPrompt="1"/>
          </p:nvPr>
        </p:nvSpPr>
        <p:spPr>
          <a:xfrm>
            <a:off x="890343" y="2553683"/>
            <a:ext cx="1787814" cy="720725"/>
          </a:xfrm>
        </p:spPr>
        <p:txBody>
          <a:bodyPr>
            <a:noAutofit/>
          </a:bodyPr>
          <a:lstStyle>
            <a:lvl1pPr>
              <a:defRPr sz="4800">
                <a:solidFill>
                  <a:schemeClr val="accent1"/>
                </a:solidFill>
                <a:latin typeface="Palanquin" panose="020B0004020203020204" pitchFamily="34" charset="77"/>
                <a:cs typeface="Palanquin" panose="020B0004020203020204" pitchFamily="34" charset="77"/>
              </a:defRPr>
            </a:lvl1pPr>
          </a:lstStyle>
          <a:p>
            <a:pPr lvl="0"/>
            <a:r>
              <a:rPr lang="en-GB" dirty="0"/>
              <a:t>45%</a:t>
            </a:r>
            <a:endParaRPr lang="en-US" dirty="0"/>
          </a:p>
        </p:txBody>
      </p:sp>
      <p:sp>
        <p:nvSpPr>
          <p:cNvPr id="21" name="Text Placeholder 19">
            <a:extLst>
              <a:ext uri="{FF2B5EF4-FFF2-40B4-BE49-F238E27FC236}">
                <a16:creationId xmlns:a16="http://schemas.microsoft.com/office/drawing/2014/main" id="{F2D312F9-A6E7-34EF-E115-8FE7D5E9D38A}"/>
              </a:ext>
            </a:extLst>
          </p:cNvPr>
          <p:cNvSpPr>
            <a:spLocks noGrp="1"/>
          </p:cNvSpPr>
          <p:nvPr>
            <p:ph type="body" sz="quarter" idx="17" hasCustomPrompt="1"/>
          </p:nvPr>
        </p:nvSpPr>
        <p:spPr>
          <a:xfrm>
            <a:off x="4610574" y="2553683"/>
            <a:ext cx="3200916" cy="720725"/>
          </a:xfrm>
        </p:spPr>
        <p:txBody>
          <a:bodyPr>
            <a:noAutofit/>
          </a:bodyPr>
          <a:lstStyle>
            <a:lvl1pPr>
              <a:defRPr sz="4800">
                <a:solidFill>
                  <a:schemeClr val="accent4"/>
                </a:solidFill>
                <a:latin typeface="Palanquin" panose="020B0004020203020204" pitchFamily="34" charset="77"/>
                <a:cs typeface="Palanquin" panose="020B0004020203020204" pitchFamily="34" charset="77"/>
              </a:defRPr>
            </a:lvl1pPr>
          </a:lstStyle>
          <a:p>
            <a:pPr lvl="0"/>
            <a:r>
              <a:rPr lang="en-GB" dirty="0"/>
              <a:t>One Million</a:t>
            </a:r>
            <a:endParaRPr lang="en-US" dirty="0"/>
          </a:p>
        </p:txBody>
      </p:sp>
      <p:sp>
        <p:nvSpPr>
          <p:cNvPr id="22" name="Text Placeholder 19">
            <a:extLst>
              <a:ext uri="{FF2B5EF4-FFF2-40B4-BE49-F238E27FC236}">
                <a16:creationId xmlns:a16="http://schemas.microsoft.com/office/drawing/2014/main" id="{42D07F81-D9A8-0B11-6EAF-7CC5DD4AB82E}"/>
              </a:ext>
            </a:extLst>
          </p:cNvPr>
          <p:cNvSpPr>
            <a:spLocks noGrp="1"/>
          </p:cNvSpPr>
          <p:nvPr>
            <p:ph type="body" sz="quarter" idx="18" hasCustomPrompt="1"/>
          </p:nvPr>
        </p:nvSpPr>
        <p:spPr>
          <a:xfrm>
            <a:off x="8330803" y="2553683"/>
            <a:ext cx="3200916" cy="720725"/>
          </a:xfrm>
        </p:spPr>
        <p:txBody>
          <a:bodyPr>
            <a:noAutofit/>
          </a:bodyPr>
          <a:lstStyle>
            <a:lvl1pPr>
              <a:defRPr sz="4800">
                <a:solidFill>
                  <a:schemeClr val="accent2"/>
                </a:solidFill>
                <a:latin typeface="Palanquin" panose="020B0004020203020204" pitchFamily="34" charset="77"/>
                <a:cs typeface="Palanquin" panose="020B0004020203020204" pitchFamily="34" charset="77"/>
              </a:defRPr>
            </a:lvl1pPr>
          </a:lstStyle>
          <a:p>
            <a:pPr lvl="0"/>
            <a:r>
              <a:rPr lang="en-GB" dirty="0"/>
              <a:t>250,000</a:t>
            </a:r>
            <a:endParaRPr lang="en-US" dirty="0"/>
          </a:p>
        </p:txBody>
      </p:sp>
      <p:sp>
        <p:nvSpPr>
          <p:cNvPr id="25" name="Text Placeholder 24">
            <a:extLst>
              <a:ext uri="{FF2B5EF4-FFF2-40B4-BE49-F238E27FC236}">
                <a16:creationId xmlns:a16="http://schemas.microsoft.com/office/drawing/2014/main" id="{BB501664-16D0-DDD3-A550-7F6F30589BC2}"/>
              </a:ext>
            </a:extLst>
          </p:cNvPr>
          <p:cNvSpPr>
            <a:spLocks noGrp="1"/>
          </p:cNvSpPr>
          <p:nvPr>
            <p:ph type="body" sz="quarter" idx="19" hasCustomPrompt="1"/>
          </p:nvPr>
        </p:nvSpPr>
        <p:spPr>
          <a:xfrm>
            <a:off x="4610574" y="992426"/>
            <a:ext cx="6815284" cy="1150938"/>
          </a:xfrm>
        </p:spPr>
        <p:txBody>
          <a:bodyPr>
            <a:noAutofit/>
          </a:bodyPr>
          <a:lstStyle>
            <a:lvl1pPr>
              <a:defRPr sz="3600">
                <a:solidFill>
                  <a:schemeClr val="accent1"/>
                </a:solidFill>
              </a:defRPr>
            </a:lvl1pPr>
          </a:lstStyle>
          <a:p>
            <a:pPr lvl="0"/>
            <a:r>
              <a:rPr lang="en-GB" dirty="0"/>
              <a:t>Here is a three column simple data slide with room for a call out.</a:t>
            </a:r>
            <a:endParaRPr lang="en-US" dirty="0"/>
          </a:p>
        </p:txBody>
      </p:sp>
    </p:spTree>
    <p:extLst>
      <p:ext uri="{BB962C8B-B14F-4D97-AF65-F5344CB8AC3E}">
        <p14:creationId xmlns:p14="http://schemas.microsoft.com/office/powerpoint/2010/main" val="167614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2BB894D-47B7-0B9A-0C36-E77207BC2405}"/>
              </a:ext>
            </a:extLst>
          </p:cNvPr>
          <p:cNvSpPr>
            <a:spLocks noGrp="1"/>
          </p:cNvSpPr>
          <p:nvPr>
            <p:ph type="body" sz="quarter" idx="11" hasCustomPrompt="1"/>
          </p:nvPr>
        </p:nvSpPr>
        <p:spPr>
          <a:xfrm>
            <a:off x="1065213" y="2408671"/>
            <a:ext cx="4767262" cy="2643188"/>
          </a:xfrm>
        </p:spPr>
        <p:txBody>
          <a:bodyPr>
            <a:normAutofit/>
          </a:bodyPr>
          <a:lstStyle>
            <a:lvl1pPr marL="285750" indent="-285750">
              <a:buFont typeface="Arial" panose="020B0604020202020204" pitchFamily="34" charset="0"/>
              <a:buChar char="•"/>
              <a:defRPr sz="1800">
                <a:solidFill>
                  <a:schemeClr val="tx2"/>
                </a:solidFill>
              </a:defRPr>
            </a:lvl1pPr>
            <a:lvl2pPr marL="742950" indent="-285750">
              <a:buFont typeface="Arial" panose="020B0604020202020204" pitchFamily="34" charset="0"/>
              <a:buChar char="•"/>
              <a:defRPr sz="1800">
                <a:solidFill>
                  <a:schemeClr val="tx2"/>
                </a:solidFill>
              </a:defRPr>
            </a:lvl2pPr>
            <a:lvl3pPr marL="1200150" indent="-285750">
              <a:buFont typeface="Arial" panose="020B0604020202020204" pitchFamily="34" charset="0"/>
              <a:buChar char="•"/>
              <a:defRPr sz="1800">
                <a:solidFill>
                  <a:schemeClr val="tx2"/>
                </a:solidFill>
              </a:defRPr>
            </a:lvl3pPr>
            <a:lvl4pPr marL="1657350" indent="-285750">
              <a:buFont typeface="Arial" panose="020B0604020202020204" pitchFamily="34" charset="0"/>
              <a:buChar char="•"/>
              <a:defRPr sz="1800">
                <a:solidFill>
                  <a:schemeClr val="tx2"/>
                </a:solidFill>
              </a:defRPr>
            </a:lvl4pPr>
            <a:lvl5pPr marL="2114550" indent="-285750">
              <a:buFont typeface="Arial" panose="020B0604020202020204" pitchFamily="34" charset="0"/>
              <a:buChar char="•"/>
              <a:defRPr sz="1800">
                <a:solidFill>
                  <a:schemeClr val="tx2"/>
                </a:solidFill>
              </a:defRPr>
            </a:lvl5pPr>
          </a:lstStyle>
          <a:p>
            <a:pPr lvl="0"/>
            <a:r>
              <a:rPr lang="en-GB" dirty="0"/>
              <a:t>Bullet point</a:t>
            </a:r>
          </a:p>
          <a:p>
            <a:pPr lvl="0"/>
            <a:r>
              <a:rPr lang="en-GB" dirty="0"/>
              <a:t>Bullet point</a:t>
            </a:r>
          </a:p>
          <a:p>
            <a:pPr lvl="0"/>
            <a:r>
              <a:rPr lang="en-GB" dirty="0"/>
              <a:t>Bullet point</a:t>
            </a:r>
            <a:endParaRPr lang="en-US" dirty="0"/>
          </a:p>
        </p:txBody>
      </p:sp>
      <p:sp>
        <p:nvSpPr>
          <p:cNvPr id="11" name="Title 10">
            <a:extLst>
              <a:ext uri="{FF2B5EF4-FFF2-40B4-BE49-F238E27FC236}">
                <a16:creationId xmlns:a16="http://schemas.microsoft.com/office/drawing/2014/main" id="{DEFF8EFB-7EDD-D76A-919D-ACE6CE3C96E9}"/>
              </a:ext>
            </a:extLst>
          </p:cNvPr>
          <p:cNvSpPr>
            <a:spLocks noGrp="1"/>
          </p:cNvSpPr>
          <p:nvPr>
            <p:ph type="title" hasCustomPrompt="1"/>
          </p:nvPr>
        </p:nvSpPr>
        <p:spPr>
          <a:xfrm>
            <a:off x="1064569" y="1513471"/>
            <a:ext cx="4409131" cy="547842"/>
          </a:xfrm>
        </p:spPr>
        <p:txBody>
          <a:bodyPr/>
          <a:lstStyle>
            <a:lvl1pPr>
              <a:defRPr sz="3200" b="0">
                <a:solidFill>
                  <a:schemeClr val="accent1"/>
                </a:solidFill>
                <a:latin typeface="Palanquin" panose="020B0004020203020204" pitchFamily="34" charset="77"/>
                <a:cs typeface="Palanquin" panose="020B0004020203020204" pitchFamily="34" charset="77"/>
              </a:defRPr>
            </a:lvl1pPr>
          </a:lstStyle>
          <a:p>
            <a:r>
              <a:rPr lang="en-GB" dirty="0"/>
              <a:t>Title goes here</a:t>
            </a:r>
            <a:endParaRPr lang="en-US" dirty="0"/>
          </a:p>
        </p:txBody>
      </p:sp>
      <p:sp>
        <p:nvSpPr>
          <p:cNvPr id="8" name="Picture Placeholder 7">
            <a:extLst>
              <a:ext uri="{FF2B5EF4-FFF2-40B4-BE49-F238E27FC236}">
                <a16:creationId xmlns:a16="http://schemas.microsoft.com/office/drawing/2014/main" id="{99B311D3-B6F7-175B-AB54-32A9112398FB}"/>
              </a:ext>
            </a:extLst>
          </p:cNvPr>
          <p:cNvSpPr>
            <a:spLocks noGrp="1"/>
          </p:cNvSpPr>
          <p:nvPr>
            <p:ph type="pic" sz="quarter" idx="10"/>
          </p:nvPr>
        </p:nvSpPr>
        <p:spPr>
          <a:xfrm>
            <a:off x="6970713" y="1063625"/>
            <a:ext cx="4767262" cy="4730750"/>
          </a:xfrm>
          <a:noFill/>
        </p:spPr>
        <p:txBody>
          <a:bodyPr anchor="ctr"/>
          <a:lstStyle>
            <a:lvl1pPr algn="ctr">
              <a:defRPr>
                <a:solidFill>
                  <a:schemeClr val="tx1">
                    <a:lumMod val="50000"/>
                    <a:lumOff val="50000"/>
                  </a:schemeClr>
                </a:solidFill>
              </a:defRPr>
            </a:lvl1pPr>
          </a:lstStyle>
          <a:p>
            <a:r>
              <a:rPr lang="en-US"/>
              <a:t>Click icon to add picture</a:t>
            </a:r>
          </a:p>
        </p:txBody>
      </p:sp>
    </p:spTree>
    <p:extLst>
      <p:ext uri="{BB962C8B-B14F-4D97-AF65-F5344CB8AC3E}">
        <p14:creationId xmlns:p14="http://schemas.microsoft.com/office/powerpoint/2010/main" val="2402037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 Modu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51DECC-5217-8D71-A8BB-0718F5E40071}"/>
              </a:ext>
            </a:extLst>
          </p:cNvPr>
          <p:cNvSpPr/>
          <p:nvPr userDrawn="1"/>
        </p:nvSpPr>
        <p:spPr>
          <a:xfrm>
            <a:off x="8823260" y="3547299"/>
            <a:ext cx="2879057" cy="28790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a:extLst>
              <a:ext uri="{FF2B5EF4-FFF2-40B4-BE49-F238E27FC236}">
                <a16:creationId xmlns:a16="http://schemas.microsoft.com/office/drawing/2014/main" id="{7B377A6D-3C5D-B901-5265-680410ED3F8B}"/>
              </a:ext>
            </a:extLst>
          </p:cNvPr>
          <p:cNvSpPr>
            <a:spLocks noGrp="1"/>
          </p:cNvSpPr>
          <p:nvPr>
            <p:ph type="body" sz="quarter" idx="11" hasCustomPrompt="1"/>
          </p:nvPr>
        </p:nvSpPr>
        <p:spPr>
          <a:xfrm>
            <a:off x="815186" y="4038215"/>
            <a:ext cx="2974070" cy="1323439"/>
          </a:xfrm>
        </p:spPr>
        <p:txBody>
          <a:bodyPr wrap="square">
            <a:spAutoFit/>
          </a:bodyPr>
          <a:lstStyle>
            <a:lvl1pPr>
              <a:lnSpc>
                <a:spcPct val="100000"/>
              </a:lnSpc>
              <a:defRPr sz="16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23" name="Text Placeholder 8">
            <a:extLst>
              <a:ext uri="{FF2B5EF4-FFF2-40B4-BE49-F238E27FC236}">
                <a16:creationId xmlns:a16="http://schemas.microsoft.com/office/drawing/2014/main" id="{4AE0A10C-230B-7B4A-3C6F-B930C328EFF2}"/>
              </a:ext>
            </a:extLst>
          </p:cNvPr>
          <p:cNvSpPr>
            <a:spLocks noGrp="1"/>
          </p:cNvSpPr>
          <p:nvPr>
            <p:ph type="body" sz="quarter" idx="10" hasCustomPrompt="1"/>
          </p:nvPr>
        </p:nvSpPr>
        <p:spPr>
          <a:xfrm>
            <a:off x="815187" y="1535016"/>
            <a:ext cx="4409131" cy="2308324"/>
          </a:xfrm>
        </p:spPr>
        <p:txBody>
          <a:bodyPr wrap="square">
            <a:spAutoFit/>
          </a:bodyPr>
          <a:lstStyle>
            <a:lvl1pPr>
              <a:lnSpc>
                <a:spcPct val="100000"/>
              </a:lnSpc>
              <a:defRPr sz="3600">
                <a:solidFill>
                  <a:schemeClr val="accent1"/>
                </a:solidFill>
                <a:latin typeface="Palanquin" panose="020B0004020203020204" pitchFamily="34" charset="77"/>
                <a:cs typeface="Palanquin" panose="020B0004020203020204" pitchFamily="34" charset="77"/>
              </a:defRPr>
            </a:lvl1pPr>
          </a:lstStyle>
          <a:p>
            <a:pPr lvl="0"/>
            <a:r>
              <a:rPr lang="en-GB" dirty="0"/>
              <a:t>Here is a complex data slide with various information modules.</a:t>
            </a:r>
            <a:endParaRPr lang="en-US" dirty="0"/>
          </a:p>
        </p:txBody>
      </p:sp>
      <p:sp>
        <p:nvSpPr>
          <p:cNvPr id="3" name="Rectangle 2">
            <a:extLst>
              <a:ext uri="{FF2B5EF4-FFF2-40B4-BE49-F238E27FC236}">
                <a16:creationId xmlns:a16="http://schemas.microsoft.com/office/drawing/2014/main" id="{F30451B4-61CA-FF9C-0505-5A2F7494041A}"/>
              </a:ext>
            </a:extLst>
          </p:cNvPr>
          <p:cNvSpPr/>
          <p:nvPr userDrawn="1"/>
        </p:nvSpPr>
        <p:spPr>
          <a:xfrm>
            <a:off x="5891133" y="615173"/>
            <a:ext cx="2879057" cy="28790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1F3FE66-B2DF-B17C-5243-B3553C97AB4D}"/>
              </a:ext>
            </a:extLst>
          </p:cNvPr>
          <p:cNvSpPr/>
          <p:nvPr userDrawn="1"/>
        </p:nvSpPr>
        <p:spPr>
          <a:xfrm>
            <a:off x="5891133" y="3547299"/>
            <a:ext cx="2879057" cy="28790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FF53314-0F99-15CD-B58C-6650BDC56130}"/>
              </a:ext>
            </a:extLst>
          </p:cNvPr>
          <p:cNvSpPr txBox="1"/>
          <p:nvPr userDrawn="1"/>
        </p:nvSpPr>
        <p:spPr>
          <a:xfrm>
            <a:off x="9040599" y="872982"/>
            <a:ext cx="2661718" cy="1780328"/>
          </a:xfrm>
          <a:prstGeom prst="rect">
            <a:avLst/>
          </a:prstGeom>
          <a:noFill/>
        </p:spPr>
        <p:txBody>
          <a:bodyPr wrap="square" rtlCol="0" anchor="ctr">
            <a:noAutofit/>
          </a:bodyPr>
          <a:lstStyle/>
          <a:p>
            <a:r>
              <a:rPr lang="en-US" sz="8800" b="1" spc="-300">
                <a:solidFill>
                  <a:srgbClr val="0044B5"/>
                </a:solidFill>
                <a:latin typeface="Antonio" pitchFamily="2" charset="77"/>
              </a:rPr>
              <a:t>700</a:t>
            </a:r>
            <a:endParaRPr lang="en-US" sz="8800" b="1" spc="-300" baseline="30000">
              <a:solidFill>
                <a:srgbClr val="0044B5"/>
              </a:solidFill>
              <a:latin typeface="Antonio" pitchFamily="2" charset="77"/>
            </a:endParaRPr>
          </a:p>
        </p:txBody>
      </p:sp>
      <p:sp>
        <p:nvSpPr>
          <p:cNvPr id="14" name="TextBox 13">
            <a:extLst>
              <a:ext uri="{FF2B5EF4-FFF2-40B4-BE49-F238E27FC236}">
                <a16:creationId xmlns:a16="http://schemas.microsoft.com/office/drawing/2014/main" id="{3CECD46E-0F9F-0A77-7103-C7EE179E508C}"/>
              </a:ext>
            </a:extLst>
          </p:cNvPr>
          <p:cNvSpPr txBox="1"/>
          <p:nvPr userDrawn="1"/>
        </p:nvSpPr>
        <p:spPr>
          <a:xfrm>
            <a:off x="9040599" y="2468510"/>
            <a:ext cx="2585328" cy="844464"/>
          </a:xfrm>
          <a:prstGeom prst="rect">
            <a:avLst/>
          </a:prstGeom>
          <a:noFill/>
        </p:spPr>
        <p:txBody>
          <a:bodyPr wrap="square" rtlCol="0" anchor="ctr">
            <a:spAutoFit/>
          </a:bodyPr>
          <a:lstStyle/>
          <a:p>
            <a:r>
              <a:rPr lang="en-US" sz="1200">
                <a:solidFill>
                  <a:schemeClr val="tx2"/>
                </a:solidFill>
                <a:latin typeface="Palanquin" panose="020B0004020203020204" pitchFamily="34" charset="77"/>
                <a:cs typeface="Palanquin" panose="020B0004020203020204" pitchFamily="34" charset="77"/>
              </a:rPr>
              <a:t>Try not to fill up the slide with the full text of what you plan to say. Instead stick to the main points and give an additional context verbally.</a:t>
            </a:r>
          </a:p>
        </p:txBody>
      </p:sp>
      <p:sp>
        <p:nvSpPr>
          <p:cNvPr id="19" name="TextBox 18">
            <a:extLst>
              <a:ext uri="{FF2B5EF4-FFF2-40B4-BE49-F238E27FC236}">
                <a16:creationId xmlns:a16="http://schemas.microsoft.com/office/drawing/2014/main" id="{F819665C-FF6D-652E-E9EE-A43D57226940}"/>
              </a:ext>
            </a:extLst>
          </p:cNvPr>
          <p:cNvSpPr txBox="1"/>
          <p:nvPr userDrawn="1"/>
        </p:nvSpPr>
        <p:spPr>
          <a:xfrm>
            <a:off x="8929404" y="601417"/>
            <a:ext cx="2585328" cy="261610"/>
          </a:xfrm>
          <a:prstGeom prst="rect">
            <a:avLst/>
          </a:prstGeom>
          <a:noFill/>
        </p:spPr>
        <p:txBody>
          <a:bodyPr wrap="square">
            <a:spAutoFit/>
          </a:bodyPr>
          <a:lstStyle/>
          <a:p>
            <a:pPr algn="ctr"/>
            <a:r>
              <a:rPr lang="en-US" sz="1100" b="1" spc="100">
                <a:solidFill>
                  <a:schemeClr val="bg1"/>
                </a:solidFill>
                <a:latin typeface="Palanquin" panose="020B0004020203020204" pitchFamily="34" charset="77"/>
                <a:cs typeface="Palanquin" panose="020B0004020203020204" pitchFamily="34" charset="77"/>
              </a:rPr>
              <a:t>Say something important here.</a:t>
            </a:r>
          </a:p>
        </p:txBody>
      </p:sp>
      <p:sp>
        <p:nvSpPr>
          <p:cNvPr id="21" name="Rectangle 20">
            <a:extLst>
              <a:ext uri="{FF2B5EF4-FFF2-40B4-BE49-F238E27FC236}">
                <a16:creationId xmlns:a16="http://schemas.microsoft.com/office/drawing/2014/main" id="{CE5A792A-B198-5F14-265E-299D26DD9B66}"/>
              </a:ext>
            </a:extLst>
          </p:cNvPr>
          <p:cNvSpPr/>
          <p:nvPr userDrawn="1"/>
        </p:nvSpPr>
        <p:spPr>
          <a:xfrm>
            <a:off x="8814215" y="615173"/>
            <a:ext cx="2879057" cy="28790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B1DB3723-800E-E2EB-3AF2-15C91FEE15E8}"/>
              </a:ext>
            </a:extLst>
          </p:cNvPr>
          <p:cNvSpPr>
            <a:spLocks noGrp="1"/>
          </p:cNvSpPr>
          <p:nvPr>
            <p:ph type="body" sz="quarter" idx="12" hasCustomPrompt="1"/>
          </p:nvPr>
        </p:nvSpPr>
        <p:spPr>
          <a:xfrm>
            <a:off x="6167162" y="1016925"/>
            <a:ext cx="2533861" cy="1214438"/>
          </a:xfrm>
        </p:spPr>
        <p:txBody>
          <a:bodyPr>
            <a:noAutofit/>
          </a:bodyPr>
          <a:lstStyle>
            <a:lvl1pPr>
              <a:defRPr sz="8800" b="1">
                <a:solidFill>
                  <a:schemeClr val="accent1"/>
                </a:solidFill>
                <a:latin typeface="Antonio" pitchFamily="2" charset="77"/>
              </a:defRPr>
            </a:lvl1pPr>
            <a:lvl2pPr>
              <a:defRPr>
                <a:latin typeface="Antonio Light" pitchFamily="2" charset="77"/>
              </a:defRPr>
            </a:lvl2pPr>
            <a:lvl3pPr>
              <a:defRPr>
                <a:latin typeface="Antonio Light" pitchFamily="2" charset="77"/>
              </a:defRPr>
            </a:lvl3pPr>
            <a:lvl4pPr>
              <a:defRPr>
                <a:latin typeface="Antonio Light" pitchFamily="2" charset="77"/>
              </a:defRPr>
            </a:lvl4pPr>
            <a:lvl5pPr>
              <a:defRPr>
                <a:latin typeface="Antonio Light" pitchFamily="2" charset="77"/>
              </a:defRPr>
            </a:lvl5pPr>
          </a:lstStyle>
          <a:p>
            <a:pPr lvl="0"/>
            <a:r>
              <a:rPr lang="en-GB" dirty="0"/>
              <a:t>XX</a:t>
            </a:r>
            <a:endParaRPr lang="en-US" dirty="0"/>
          </a:p>
        </p:txBody>
      </p:sp>
      <p:sp>
        <p:nvSpPr>
          <p:cNvPr id="27" name="Text Placeholder 8">
            <a:extLst>
              <a:ext uri="{FF2B5EF4-FFF2-40B4-BE49-F238E27FC236}">
                <a16:creationId xmlns:a16="http://schemas.microsoft.com/office/drawing/2014/main" id="{B691AFA8-1D8A-48CC-B329-F474320668D2}"/>
              </a:ext>
            </a:extLst>
          </p:cNvPr>
          <p:cNvSpPr>
            <a:spLocks noGrp="1"/>
          </p:cNvSpPr>
          <p:nvPr>
            <p:ph type="body" sz="quarter" idx="13" hasCustomPrompt="1"/>
          </p:nvPr>
        </p:nvSpPr>
        <p:spPr>
          <a:xfrm>
            <a:off x="6167162" y="2382076"/>
            <a:ext cx="2533860" cy="1015663"/>
          </a:xfrm>
        </p:spPr>
        <p:txBody>
          <a:bodyPr wrap="square">
            <a:spAutoFit/>
          </a:bodyPr>
          <a:lstStyle>
            <a:lvl1pPr>
              <a:lnSpc>
                <a:spcPct val="100000"/>
              </a:lnSpc>
              <a:defRPr sz="12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28" name="Text Placeholder 25">
            <a:extLst>
              <a:ext uri="{FF2B5EF4-FFF2-40B4-BE49-F238E27FC236}">
                <a16:creationId xmlns:a16="http://schemas.microsoft.com/office/drawing/2014/main" id="{84AEF4D0-D2CA-298F-13FF-6D4DF1AF625A}"/>
              </a:ext>
            </a:extLst>
          </p:cNvPr>
          <p:cNvSpPr>
            <a:spLocks noGrp="1"/>
          </p:cNvSpPr>
          <p:nvPr>
            <p:ph type="body" sz="quarter" idx="14" hasCustomPrompt="1"/>
          </p:nvPr>
        </p:nvSpPr>
        <p:spPr>
          <a:xfrm>
            <a:off x="6066328" y="3726960"/>
            <a:ext cx="2519734" cy="2519734"/>
          </a:xfrm>
          <a:prstGeom prst="ellipse">
            <a:avLst/>
          </a:prstGeom>
          <a:solidFill>
            <a:schemeClr val="accent1"/>
          </a:solidFill>
        </p:spPr>
        <p:txBody>
          <a:bodyPr wrap="none" lIns="0" rIns="0" anchor="ctr">
            <a:noAutofit/>
          </a:bodyPr>
          <a:lstStyle>
            <a:lvl1pPr algn="ctr">
              <a:defRPr sz="9600" b="1">
                <a:solidFill>
                  <a:schemeClr val="bg1"/>
                </a:solidFill>
                <a:latin typeface="Antonio" pitchFamily="2" charset="77"/>
              </a:defRPr>
            </a:lvl1pPr>
            <a:lvl2pPr>
              <a:defRPr>
                <a:latin typeface="Antonio Light" pitchFamily="2" charset="77"/>
              </a:defRPr>
            </a:lvl2pPr>
            <a:lvl3pPr>
              <a:defRPr>
                <a:latin typeface="Antonio Light" pitchFamily="2" charset="77"/>
              </a:defRPr>
            </a:lvl3pPr>
            <a:lvl4pPr>
              <a:defRPr>
                <a:latin typeface="Antonio Light" pitchFamily="2" charset="77"/>
              </a:defRPr>
            </a:lvl4pPr>
            <a:lvl5pPr>
              <a:defRPr>
                <a:latin typeface="Antonio Light" pitchFamily="2" charset="77"/>
              </a:defRPr>
            </a:lvl5pPr>
          </a:lstStyle>
          <a:p>
            <a:pPr lvl="0"/>
            <a:r>
              <a:rPr lang="en-GB" dirty="0"/>
              <a:t>XX</a:t>
            </a:r>
            <a:endParaRPr lang="en-US" dirty="0"/>
          </a:p>
        </p:txBody>
      </p:sp>
      <p:sp>
        <p:nvSpPr>
          <p:cNvPr id="31" name="Text Placeholder 25">
            <a:extLst>
              <a:ext uri="{FF2B5EF4-FFF2-40B4-BE49-F238E27FC236}">
                <a16:creationId xmlns:a16="http://schemas.microsoft.com/office/drawing/2014/main" id="{D6DF62B5-787E-12DC-59DC-4CD73466A0CC}"/>
              </a:ext>
            </a:extLst>
          </p:cNvPr>
          <p:cNvSpPr>
            <a:spLocks noGrp="1"/>
          </p:cNvSpPr>
          <p:nvPr>
            <p:ph type="body" sz="quarter" idx="15" hasCustomPrompt="1"/>
          </p:nvPr>
        </p:nvSpPr>
        <p:spPr>
          <a:xfrm>
            <a:off x="9046286" y="1016925"/>
            <a:ext cx="2533861" cy="1214438"/>
          </a:xfrm>
        </p:spPr>
        <p:txBody>
          <a:bodyPr>
            <a:noAutofit/>
          </a:bodyPr>
          <a:lstStyle>
            <a:lvl1pPr>
              <a:defRPr sz="8800" b="1">
                <a:solidFill>
                  <a:schemeClr val="accent1"/>
                </a:solidFill>
                <a:latin typeface="Antonio" pitchFamily="2" charset="77"/>
              </a:defRPr>
            </a:lvl1pPr>
            <a:lvl2pPr>
              <a:defRPr>
                <a:latin typeface="Antonio Light" pitchFamily="2" charset="77"/>
              </a:defRPr>
            </a:lvl2pPr>
            <a:lvl3pPr>
              <a:defRPr>
                <a:latin typeface="Antonio Light" pitchFamily="2" charset="77"/>
              </a:defRPr>
            </a:lvl3pPr>
            <a:lvl4pPr>
              <a:defRPr>
                <a:latin typeface="Antonio Light" pitchFamily="2" charset="77"/>
              </a:defRPr>
            </a:lvl4pPr>
            <a:lvl5pPr>
              <a:defRPr>
                <a:latin typeface="Antonio Light" pitchFamily="2" charset="77"/>
              </a:defRPr>
            </a:lvl5pPr>
          </a:lstStyle>
          <a:p>
            <a:pPr lvl="0"/>
            <a:r>
              <a:rPr lang="en-GB" dirty="0"/>
              <a:t>XX</a:t>
            </a:r>
            <a:endParaRPr lang="en-US" dirty="0"/>
          </a:p>
        </p:txBody>
      </p:sp>
      <p:sp>
        <p:nvSpPr>
          <p:cNvPr id="32" name="Text Placeholder 8">
            <a:extLst>
              <a:ext uri="{FF2B5EF4-FFF2-40B4-BE49-F238E27FC236}">
                <a16:creationId xmlns:a16="http://schemas.microsoft.com/office/drawing/2014/main" id="{1C838F03-0348-6C7D-3F58-6E9909ADA287}"/>
              </a:ext>
            </a:extLst>
          </p:cNvPr>
          <p:cNvSpPr>
            <a:spLocks noGrp="1"/>
          </p:cNvSpPr>
          <p:nvPr>
            <p:ph type="body" sz="quarter" idx="16" hasCustomPrompt="1"/>
          </p:nvPr>
        </p:nvSpPr>
        <p:spPr>
          <a:xfrm>
            <a:off x="9046286" y="2382076"/>
            <a:ext cx="2533860" cy="1015663"/>
          </a:xfrm>
        </p:spPr>
        <p:txBody>
          <a:bodyPr wrap="square">
            <a:spAutoFit/>
          </a:bodyPr>
          <a:lstStyle>
            <a:lvl1pPr>
              <a:lnSpc>
                <a:spcPct val="100000"/>
              </a:lnSpc>
              <a:defRPr sz="12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34" name="Text Placeholder 33">
            <a:extLst>
              <a:ext uri="{FF2B5EF4-FFF2-40B4-BE49-F238E27FC236}">
                <a16:creationId xmlns:a16="http://schemas.microsoft.com/office/drawing/2014/main" id="{AACB60E0-2810-667A-F316-F3BB630E5425}"/>
              </a:ext>
            </a:extLst>
          </p:cNvPr>
          <p:cNvSpPr>
            <a:spLocks noGrp="1"/>
          </p:cNvSpPr>
          <p:nvPr>
            <p:ph type="body" sz="quarter" idx="17" hasCustomPrompt="1"/>
          </p:nvPr>
        </p:nvSpPr>
        <p:spPr>
          <a:xfrm>
            <a:off x="8814215" y="619219"/>
            <a:ext cx="2880000" cy="206100"/>
          </a:xfrm>
          <a:solidFill>
            <a:schemeClr val="accent1"/>
          </a:solidFill>
        </p:spPr>
        <p:txBody>
          <a:bodyPr anchor="ctr">
            <a:noAutofit/>
          </a:bodyPr>
          <a:lstStyle>
            <a:lvl1pPr algn="ctr">
              <a:defRPr sz="1100" b="1" spc="100" baseline="0">
                <a:solidFill>
                  <a:schemeClr val="bg1"/>
                </a:solidFill>
              </a:defRPr>
            </a:lvl1pPr>
          </a:lstStyle>
          <a:p>
            <a:pPr lvl="0"/>
            <a:r>
              <a:rPr lang="en-GB" dirty="0"/>
              <a:t>Say something important here.</a:t>
            </a:r>
            <a:endParaRPr lang="en-US" dirty="0"/>
          </a:p>
        </p:txBody>
      </p:sp>
    </p:spTree>
    <p:extLst>
      <p:ext uri="{BB962C8B-B14F-4D97-AF65-F5344CB8AC3E}">
        <p14:creationId xmlns:p14="http://schemas.microsoft.com/office/powerpoint/2010/main" val="3199847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s Multi">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B1DB3723-800E-E2EB-3AF2-15C91FEE15E8}"/>
              </a:ext>
            </a:extLst>
          </p:cNvPr>
          <p:cNvSpPr>
            <a:spLocks noGrp="1"/>
          </p:cNvSpPr>
          <p:nvPr>
            <p:ph type="body" sz="quarter" idx="12" hasCustomPrompt="1"/>
          </p:nvPr>
        </p:nvSpPr>
        <p:spPr>
          <a:xfrm>
            <a:off x="5356347" y="2061131"/>
            <a:ext cx="1425503" cy="707886"/>
          </a:xfrm>
        </p:spPr>
        <p:txBody>
          <a:bodyPr wrap="square">
            <a:spAutoFit/>
          </a:bodyPr>
          <a:lstStyle>
            <a:lvl1pPr>
              <a:defRPr sz="4000" b="1">
                <a:solidFill>
                  <a:schemeClr val="accent1"/>
                </a:solidFill>
                <a:latin typeface="Antonio" pitchFamily="2" charset="77"/>
              </a:defRPr>
            </a:lvl1pPr>
            <a:lvl2pPr>
              <a:defRPr>
                <a:latin typeface="Antonio Light" pitchFamily="2" charset="77"/>
              </a:defRPr>
            </a:lvl2pPr>
            <a:lvl3pPr>
              <a:defRPr>
                <a:latin typeface="Antonio Light" pitchFamily="2" charset="77"/>
              </a:defRPr>
            </a:lvl3pPr>
            <a:lvl4pPr>
              <a:defRPr>
                <a:latin typeface="Antonio Light" pitchFamily="2" charset="77"/>
              </a:defRPr>
            </a:lvl4pPr>
            <a:lvl5pPr>
              <a:defRPr>
                <a:latin typeface="Antonio Light" pitchFamily="2" charset="77"/>
              </a:defRPr>
            </a:lvl5pPr>
          </a:lstStyle>
          <a:p>
            <a:pPr lvl="0"/>
            <a:r>
              <a:rPr lang="en-GB" dirty="0"/>
              <a:t>XX</a:t>
            </a:r>
            <a:endParaRPr lang="en-US" dirty="0"/>
          </a:p>
        </p:txBody>
      </p:sp>
      <p:sp>
        <p:nvSpPr>
          <p:cNvPr id="22" name="Text Placeholder 8">
            <a:extLst>
              <a:ext uri="{FF2B5EF4-FFF2-40B4-BE49-F238E27FC236}">
                <a16:creationId xmlns:a16="http://schemas.microsoft.com/office/drawing/2014/main" id="{7B377A6D-3C5D-B901-5265-680410ED3F8B}"/>
              </a:ext>
            </a:extLst>
          </p:cNvPr>
          <p:cNvSpPr>
            <a:spLocks noGrp="1"/>
          </p:cNvSpPr>
          <p:nvPr>
            <p:ph type="body" sz="quarter" idx="11" hasCustomPrompt="1"/>
          </p:nvPr>
        </p:nvSpPr>
        <p:spPr>
          <a:xfrm>
            <a:off x="5354119" y="2767367"/>
            <a:ext cx="2635065" cy="646331"/>
          </a:xfrm>
        </p:spPr>
        <p:txBody>
          <a:bodyPr wrap="square">
            <a:spAutoFit/>
          </a:bodyPr>
          <a:lstStyle>
            <a:lvl1pPr>
              <a:lnSpc>
                <a:spcPct val="100000"/>
              </a:lnSpc>
              <a:defRPr sz="1200">
                <a:solidFill>
                  <a:schemeClr val="tx2"/>
                </a:solidFill>
              </a:defRPr>
            </a:lvl1pPr>
          </a:lstStyle>
          <a:p>
            <a:pPr lvl="0"/>
            <a:r>
              <a:rPr lang="en-GB" dirty="0"/>
              <a:t>This is an example of a four-up of stats. Try not to use more than three lines describing your information.</a:t>
            </a:r>
            <a:endParaRPr lang="en-US" dirty="0"/>
          </a:p>
        </p:txBody>
      </p:sp>
      <p:sp>
        <p:nvSpPr>
          <p:cNvPr id="23" name="Text Placeholder 8">
            <a:extLst>
              <a:ext uri="{FF2B5EF4-FFF2-40B4-BE49-F238E27FC236}">
                <a16:creationId xmlns:a16="http://schemas.microsoft.com/office/drawing/2014/main" id="{4AE0A10C-230B-7B4A-3C6F-B930C328EFF2}"/>
              </a:ext>
            </a:extLst>
          </p:cNvPr>
          <p:cNvSpPr>
            <a:spLocks noGrp="1"/>
          </p:cNvSpPr>
          <p:nvPr>
            <p:ph type="body" sz="quarter" idx="10" hasCustomPrompt="1"/>
          </p:nvPr>
        </p:nvSpPr>
        <p:spPr>
          <a:xfrm>
            <a:off x="396180" y="2892078"/>
            <a:ext cx="3427565" cy="1200329"/>
          </a:xfrm>
        </p:spPr>
        <p:txBody>
          <a:bodyPr wrap="square">
            <a:spAutoFit/>
          </a:bodyPr>
          <a:lstStyle>
            <a:lvl1pPr>
              <a:lnSpc>
                <a:spcPct val="100000"/>
              </a:lnSpc>
              <a:defRPr sz="2400">
                <a:solidFill>
                  <a:schemeClr val="accent1"/>
                </a:solidFill>
                <a:latin typeface="Palanquin" panose="020B0004020203020204" pitchFamily="34" charset="77"/>
                <a:cs typeface="Palanquin" panose="020B0004020203020204" pitchFamily="34" charset="77"/>
              </a:defRPr>
            </a:lvl1pPr>
          </a:lstStyle>
          <a:p>
            <a:pPr lvl="0"/>
            <a:r>
              <a:rPr lang="en-GB" dirty="0"/>
              <a:t>Here is a complex data slide with various information modules.</a:t>
            </a:r>
            <a:endParaRPr lang="en-US" dirty="0"/>
          </a:p>
        </p:txBody>
      </p:sp>
      <p:sp>
        <p:nvSpPr>
          <p:cNvPr id="49" name="Oval 48">
            <a:extLst>
              <a:ext uri="{FF2B5EF4-FFF2-40B4-BE49-F238E27FC236}">
                <a16:creationId xmlns:a16="http://schemas.microsoft.com/office/drawing/2014/main" id="{BA93244B-005A-FD86-29E5-62C67198DD3E}"/>
              </a:ext>
            </a:extLst>
          </p:cNvPr>
          <p:cNvSpPr>
            <a:spLocks noChangeAspect="1"/>
          </p:cNvSpPr>
          <p:nvPr userDrawn="1"/>
        </p:nvSpPr>
        <p:spPr>
          <a:xfrm>
            <a:off x="4299383" y="2061131"/>
            <a:ext cx="964800" cy="964800"/>
          </a:xfrm>
          <a:prstGeom prst="ellipse">
            <a:avLst/>
          </a:prstGeom>
          <a:solidFill>
            <a:schemeClr val="bg1">
              <a:lumMod val="95000"/>
            </a:schemeClr>
          </a:solidFill>
          <a:ln w="349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32BB53F8-6FEC-947E-A5CF-FEA4628FF395}"/>
              </a:ext>
            </a:extLst>
          </p:cNvPr>
          <p:cNvCxnSpPr>
            <a:cxnSpLocks/>
          </p:cNvCxnSpPr>
          <p:nvPr userDrawn="1"/>
        </p:nvCxnSpPr>
        <p:spPr>
          <a:xfrm>
            <a:off x="4433581" y="3600671"/>
            <a:ext cx="7565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F48BA62-B1A2-B5AF-6244-AC085480B675}"/>
              </a:ext>
            </a:extLst>
          </p:cNvPr>
          <p:cNvCxnSpPr>
            <a:cxnSpLocks/>
          </p:cNvCxnSpPr>
          <p:nvPr userDrawn="1"/>
        </p:nvCxnSpPr>
        <p:spPr>
          <a:xfrm>
            <a:off x="8183322" y="1960945"/>
            <a:ext cx="0" cy="1595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39AB11D-571B-D0A8-4283-BC09ABE7E490}"/>
              </a:ext>
            </a:extLst>
          </p:cNvPr>
          <p:cNvCxnSpPr>
            <a:cxnSpLocks/>
          </p:cNvCxnSpPr>
          <p:nvPr userDrawn="1"/>
        </p:nvCxnSpPr>
        <p:spPr>
          <a:xfrm>
            <a:off x="8183322" y="3639368"/>
            <a:ext cx="0" cy="1595111"/>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 Placeholder 25">
            <a:extLst>
              <a:ext uri="{FF2B5EF4-FFF2-40B4-BE49-F238E27FC236}">
                <a16:creationId xmlns:a16="http://schemas.microsoft.com/office/drawing/2014/main" id="{9D6EB842-D01A-9724-9F28-A80412067D18}"/>
              </a:ext>
            </a:extLst>
          </p:cNvPr>
          <p:cNvSpPr>
            <a:spLocks noGrp="1"/>
          </p:cNvSpPr>
          <p:nvPr>
            <p:ph type="body" sz="quarter" idx="20" hasCustomPrompt="1"/>
          </p:nvPr>
        </p:nvSpPr>
        <p:spPr>
          <a:xfrm>
            <a:off x="9366372" y="2061131"/>
            <a:ext cx="1425503" cy="707886"/>
          </a:xfrm>
        </p:spPr>
        <p:txBody>
          <a:bodyPr wrap="square">
            <a:spAutoFit/>
          </a:bodyPr>
          <a:lstStyle>
            <a:lvl1pPr>
              <a:defRPr sz="4000" b="1">
                <a:solidFill>
                  <a:schemeClr val="accent1"/>
                </a:solidFill>
                <a:latin typeface="Antonio" pitchFamily="2" charset="77"/>
              </a:defRPr>
            </a:lvl1pPr>
            <a:lvl2pPr>
              <a:defRPr>
                <a:latin typeface="Antonio Light" pitchFamily="2" charset="77"/>
              </a:defRPr>
            </a:lvl2pPr>
            <a:lvl3pPr>
              <a:defRPr>
                <a:latin typeface="Antonio Light" pitchFamily="2" charset="77"/>
              </a:defRPr>
            </a:lvl3pPr>
            <a:lvl4pPr>
              <a:defRPr>
                <a:latin typeface="Antonio Light" pitchFamily="2" charset="77"/>
              </a:defRPr>
            </a:lvl4pPr>
            <a:lvl5pPr>
              <a:defRPr>
                <a:latin typeface="Antonio Light" pitchFamily="2" charset="77"/>
              </a:defRPr>
            </a:lvl5pPr>
          </a:lstStyle>
          <a:p>
            <a:pPr lvl="0"/>
            <a:r>
              <a:rPr lang="en-GB" dirty="0"/>
              <a:t>XX</a:t>
            </a:r>
            <a:endParaRPr lang="en-US" dirty="0"/>
          </a:p>
        </p:txBody>
      </p:sp>
      <p:sp>
        <p:nvSpPr>
          <p:cNvPr id="73" name="Text Placeholder 8">
            <a:extLst>
              <a:ext uri="{FF2B5EF4-FFF2-40B4-BE49-F238E27FC236}">
                <a16:creationId xmlns:a16="http://schemas.microsoft.com/office/drawing/2014/main" id="{A80DA8C3-5261-1B79-FCC6-489B3AA199CB}"/>
              </a:ext>
            </a:extLst>
          </p:cNvPr>
          <p:cNvSpPr>
            <a:spLocks noGrp="1"/>
          </p:cNvSpPr>
          <p:nvPr>
            <p:ph type="body" sz="quarter" idx="21" hasCustomPrompt="1"/>
          </p:nvPr>
        </p:nvSpPr>
        <p:spPr>
          <a:xfrm>
            <a:off x="9364144" y="2767367"/>
            <a:ext cx="2635065" cy="646331"/>
          </a:xfrm>
        </p:spPr>
        <p:txBody>
          <a:bodyPr wrap="square">
            <a:spAutoFit/>
          </a:bodyPr>
          <a:lstStyle>
            <a:lvl1pPr>
              <a:lnSpc>
                <a:spcPct val="100000"/>
              </a:lnSpc>
              <a:defRPr sz="1200">
                <a:solidFill>
                  <a:schemeClr val="tx2"/>
                </a:solidFill>
              </a:defRPr>
            </a:lvl1pPr>
          </a:lstStyle>
          <a:p>
            <a:pPr lvl="0"/>
            <a:r>
              <a:rPr lang="en-GB" dirty="0"/>
              <a:t>This is an example of a four-up of stats. Try not to use more than three lines describing your information.</a:t>
            </a:r>
            <a:endParaRPr lang="en-US" dirty="0"/>
          </a:p>
        </p:txBody>
      </p:sp>
      <p:sp>
        <p:nvSpPr>
          <p:cNvPr id="74" name="Oval 73">
            <a:extLst>
              <a:ext uri="{FF2B5EF4-FFF2-40B4-BE49-F238E27FC236}">
                <a16:creationId xmlns:a16="http://schemas.microsoft.com/office/drawing/2014/main" id="{78FE9133-9804-BDDC-53DA-14A25AD5F4E2}"/>
              </a:ext>
            </a:extLst>
          </p:cNvPr>
          <p:cNvSpPr>
            <a:spLocks noChangeAspect="1"/>
          </p:cNvSpPr>
          <p:nvPr userDrawn="1"/>
        </p:nvSpPr>
        <p:spPr>
          <a:xfrm>
            <a:off x="8309408" y="2061131"/>
            <a:ext cx="964800" cy="964800"/>
          </a:xfrm>
          <a:prstGeom prst="ellipse">
            <a:avLst/>
          </a:prstGeom>
          <a:solidFill>
            <a:schemeClr val="bg1">
              <a:lumMod val="95000"/>
            </a:schemeClr>
          </a:solidFill>
          <a:ln w="349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Placeholder 25">
            <a:extLst>
              <a:ext uri="{FF2B5EF4-FFF2-40B4-BE49-F238E27FC236}">
                <a16:creationId xmlns:a16="http://schemas.microsoft.com/office/drawing/2014/main" id="{E6F4C87D-59C8-71A2-7E81-2A63975CFE07}"/>
              </a:ext>
            </a:extLst>
          </p:cNvPr>
          <p:cNvSpPr>
            <a:spLocks noGrp="1"/>
          </p:cNvSpPr>
          <p:nvPr>
            <p:ph type="body" sz="quarter" idx="23" hasCustomPrompt="1"/>
          </p:nvPr>
        </p:nvSpPr>
        <p:spPr>
          <a:xfrm>
            <a:off x="5356347" y="3785156"/>
            <a:ext cx="1425503" cy="707886"/>
          </a:xfrm>
        </p:spPr>
        <p:txBody>
          <a:bodyPr wrap="square">
            <a:spAutoFit/>
          </a:bodyPr>
          <a:lstStyle>
            <a:lvl1pPr>
              <a:defRPr sz="4000" b="1">
                <a:solidFill>
                  <a:schemeClr val="accent1"/>
                </a:solidFill>
                <a:latin typeface="Antonio" pitchFamily="2" charset="77"/>
              </a:defRPr>
            </a:lvl1pPr>
            <a:lvl2pPr>
              <a:defRPr>
                <a:latin typeface="Antonio Light" pitchFamily="2" charset="77"/>
              </a:defRPr>
            </a:lvl2pPr>
            <a:lvl3pPr>
              <a:defRPr>
                <a:latin typeface="Antonio Light" pitchFamily="2" charset="77"/>
              </a:defRPr>
            </a:lvl3pPr>
            <a:lvl4pPr>
              <a:defRPr>
                <a:latin typeface="Antonio Light" pitchFamily="2" charset="77"/>
              </a:defRPr>
            </a:lvl4pPr>
            <a:lvl5pPr>
              <a:defRPr>
                <a:latin typeface="Antonio Light" pitchFamily="2" charset="77"/>
              </a:defRPr>
            </a:lvl5pPr>
          </a:lstStyle>
          <a:p>
            <a:pPr lvl="0"/>
            <a:r>
              <a:rPr lang="en-GB" dirty="0"/>
              <a:t>XX</a:t>
            </a:r>
            <a:endParaRPr lang="en-US" dirty="0"/>
          </a:p>
        </p:txBody>
      </p:sp>
      <p:sp>
        <p:nvSpPr>
          <p:cNvPr id="77" name="Text Placeholder 8">
            <a:extLst>
              <a:ext uri="{FF2B5EF4-FFF2-40B4-BE49-F238E27FC236}">
                <a16:creationId xmlns:a16="http://schemas.microsoft.com/office/drawing/2014/main" id="{5E4B4A31-F35E-0055-B886-519416F07926}"/>
              </a:ext>
            </a:extLst>
          </p:cNvPr>
          <p:cNvSpPr>
            <a:spLocks noGrp="1"/>
          </p:cNvSpPr>
          <p:nvPr>
            <p:ph type="body" sz="quarter" idx="24" hasCustomPrompt="1"/>
          </p:nvPr>
        </p:nvSpPr>
        <p:spPr>
          <a:xfrm>
            <a:off x="5354119" y="4491392"/>
            <a:ext cx="2635065" cy="646331"/>
          </a:xfrm>
        </p:spPr>
        <p:txBody>
          <a:bodyPr wrap="square">
            <a:spAutoFit/>
          </a:bodyPr>
          <a:lstStyle>
            <a:lvl1pPr>
              <a:lnSpc>
                <a:spcPct val="100000"/>
              </a:lnSpc>
              <a:defRPr sz="1200">
                <a:solidFill>
                  <a:schemeClr val="tx2"/>
                </a:solidFill>
              </a:defRPr>
            </a:lvl1pPr>
          </a:lstStyle>
          <a:p>
            <a:pPr lvl="0"/>
            <a:r>
              <a:rPr lang="en-GB" dirty="0"/>
              <a:t>This is an example of a four-up of stats. Try not to use more than three lines describing your information.</a:t>
            </a:r>
            <a:endParaRPr lang="en-US" dirty="0"/>
          </a:p>
        </p:txBody>
      </p:sp>
      <p:sp>
        <p:nvSpPr>
          <p:cNvPr id="78" name="Oval 77">
            <a:extLst>
              <a:ext uri="{FF2B5EF4-FFF2-40B4-BE49-F238E27FC236}">
                <a16:creationId xmlns:a16="http://schemas.microsoft.com/office/drawing/2014/main" id="{552D39B3-231E-744B-6FC5-62E2BE58B36F}"/>
              </a:ext>
            </a:extLst>
          </p:cNvPr>
          <p:cNvSpPr>
            <a:spLocks noChangeAspect="1"/>
          </p:cNvSpPr>
          <p:nvPr userDrawn="1"/>
        </p:nvSpPr>
        <p:spPr>
          <a:xfrm>
            <a:off x="4299383" y="3785156"/>
            <a:ext cx="964800" cy="964800"/>
          </a:xfrm>
          <a:prstGeom prst="ellipse">
            <a:avLst/>
          </a:prstGeom>
          <a:solidFill>
            <a:schemeClr val="bg1">
              <a:lumMod val="95000"/>
            </a:schemeClr>
          </a:solidFill>
          <a:ln w="349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25">
            <a:extLst>
              <a:ext uri="{FF2B5EF4-FFF2-40B4-BE49-F238E27FC236}">
                <a16:creationId xmlns:a16="http://schemas.microsoft.com/office/drawing/2014/main" id="{6A42D89F-A9F8-A430-5A05-35B15F98CD7C}"/>
              </a:ext>
            </a:extLst>
          </p:cNvPr>
          <p:cNvSpPr>
            <a:spLocks noGrp="1"/>
          </p:cNvSpPr>
          <p:nvPr>
            <p:ph type="body" sz="quarter" idx="26" hasCustomPrompt="1"/>
          </p:nvPr>
        </p:nvSpPr>
        <p:spPr>
          <a:xfrm>
            <a:off x="9366372" y="3785156"/>
            <a:ext cx="1425503" cy="707886"/>
          </a:xfrm>
        </p:spPr>
        <p:txBody>
          <a:bodyPr wrap="square">
            <a:spAutoFit/>
          </a:bodyPr>
          <a:lstStyle>
            <a:lvl1pPr>
              <a:defRPr sz="4000" b="1">
                <a:solidFill>
                  <a:schemeClr val="accent1"/>
                </a:solidFill>
                <a:latin typeface="Antonio" pitchFamily="2" charset="77"/>
              </a:defRPr>
            </a:lvl1pPr>
            <a:lvl2pPr>
              <a:defRPr>
                <a:latin typeface="Antonio Light" pitchFamily="2" charset="77"/>
              </a:defRPr>
            </a:lvl2pPr>
            <a:lvl3pPr>
              <a:defRPr>
                <a:latin typeface="Antonio Light" pitchFamily="2" charset="77"/>
              </a:defRPr>
            </a:lvl3pPr>
            <a:lvl4pPr>
              <a:defRPr>
                <a:latin typeface="Antonio Light" pitchFamily="2" charset="77"/>
              </a:defRPr>
            </a:lvl4pPr>
            <a:lvl5pPr>
              <a:defRPr>
                <a:latin typeface="Antonio Light" pitchFamily="2" charset="77"/>
              </a:defRPr>
            </a:lvl5pPr>
          </a:lstStyle>
          <a:p>
            <a:pPr lvl="0"/>
            <a:r>
              <a:rPr lang="en-GB" dirty="0"/>
              <a:t>XX</a:t>
            </a:r>
            <a:endParaRPr lang="en-US" dirty="0"/>
          </a:p>
        </p:txBody>
      </p:sp>
      <p:sp>
        <p:nvSpPr>
          <p:cNvPr id="81" name="Text Placeholder 8">
            <a:extLst>
              <a:ext uri="{FF2B5EF4-FFF2-40B4-BE49-F238E27FC236}">
                <a16:creationId xmlns:a16="http://schemas.microsoft.com/office/drawing/2014/main" id="{E77346E6-9E33-81AF-E670-07602EAEBC99}"/>
              </a:ext>
            </a:extLst>
          </p:cNvPr>
          <p:cNvSpPr>
            <a:spLocks noGrp="1"/>
          </p:cNvSpPr>
          <p:nvPr>
            <p:ph type="body" sz="quarter" idx="27" hasCustomPrompt="1"/>
          </p:nvPr>
        </p:nvSpPr>
        <p:spPr>
          <a:xfrm>
            <a:off x="9364144" y="4491392"/>
            <a:ext cx="2635065" cy="646331"/>
          </a:xfrm>
        </p:spPr>
        <p:txBody>
          <a:bodyPr wrap="square">
            <a:spAutoFit/>
          </a:bodyPr>
          <a:lstStyle>
            <a:lvl1pPr>
              <a:lnSpc>
                <a:spcPct val="100000"/>
              </a:lnSpc>
              <a:defRPr sz="1200">
                <a:solidFill>
                  <a:schemeClr val="tx2"/>
                </a:solidFill>
              </a:defRPr>
            </a:lvl1pPr>
          </a:lstStyle>
          <a:p>
            <a:pPr lvl="0"/>
            <a:r>
              <a:rPr lang="en-GB" dirty="0"/>
              <a:t>This is an example of a four-up of stats. Try not to use more than three lines describing your information.</a:t>
            </a:r>
            <a:endParaRPr lang="en-US" dirty="0"/>
          </a:p>
        </p:txBody>
      </p:sp>
      <p:sp>
        <p:nvSpPr>
          <p:cNvPr id="82" name="Oval 81">
            <a:extLst>
              <a:ext uri="{FF2B5EF4-FFF2-40B4-BE49-F238E27FC236}">
                <a16:creationId xmlns:a16="http://schemas.microsoft.com/office/drawing/2014/main" id="{F5F22910-DAD0-63BE-349A-1086AEA83EF7}"/>
              </a:ext>
            </a:extLst>
          </p:cNvPr>
          <p:cNvSpPr>
            <a:spLocks noChangeAspect="1"/>
          </p:cNvSpPr>
          <p:nvPr userDrawn="1"/>
        </p:nvSpPr>
        <p:spPr>
          <a:xfrm>
            <a:off x="8309408" y="3785156"/>
            <a:ext cx="964800" cy="964800"/>
          </a:xfrm>
          <a:prstGeom prst="ellipse">
            <a:avLst/>
          </a:prstGeom>
          <a:solidFill>
            <a:schemeClr val="bg1">
              <a:lumMod val="95000"/>
            </a:schemeClr>
          </a:solidFill>
          <a:ln w="349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755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Group">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B416510-3CC9-9C71-9F19-E35C893C1613}"/>
              </a:ext>
            </a:extLst>
          </p:cNvPr>
          <p:cNvSpPr>
            <a:spLocks noGrp="1"/>
          </p:cNvSpPr>
          <p:nvPr>
            <p:ph type="pic" sz="quarter" idx="16"/>
          </p:nvPr>
        </p:nvSpPr>
        <p:spPr>
          <a:xfrm>
            <a:off x="5500688" y="3467100"/>
            <a:ext cx="6551612" cy="3240088"/>
          </a:xfrm>
          <a:noFill/>
        </p:spPr>
        <p:txBody>
          <a:bodyPr anchor="ctr"/>
          <a:lstStyle>
            <a:lvl1pPr algn="ctr">
              <a:defRPr>
                <a:solidFill>
                  <a:schemeClr val="tx1">
                    <a:lumMod val="50000"/>
                    <a:lumOff val="50000"/>
                  </a:schemeClr>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0101D608-749B-42C4-C159-90592512528F}"/>
              </a:ext>
            </a:extLst>
          </p:cNvPr>
          <p:cNvSpPr/>
          <p:nvPr userDrawn="1"/>
        </p:nvSpPr>
        <p:spPr>
          <a:xfrm>
            <a:off x="8812089" y="146154"/>
            <a:ext cx="3240000" cy="32528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8">
            <a:extLst>
              <a:ext uri="{FF2B5EF4-FFF2-40B4-BE49-F238E27FC236}">
                <a16:creationId xmlns:a16="http://schemas.microsoft.com/office/drawing/2014/main" id="{1E6A3821-D008-8F9F-3D18-FEFF46A45905}"/>
              </a:ext>
            </a:extLst>
          </p:cNvPr>
          <p:cNvSpPr>
            <a:spLocks noGrp="1"/>
          </p:cNvSpPr>
          <p:nvPr>
            <p:ph type="body" sz="quarter" idx="15" hasCustomPrompt="1"/>
          </p:nvPr>
        </p:nvSpPr>
        <p:spPr>
          <a:xfrm>
            <a:off x="9129479" y="1832161"/>
            <a:ext cx="2712504" cy="1169551"/>
          </a:xfrm>
        </p:spPr>
        <p:txBody>
          <a:bodyPr wrap="square">
            <a:spAutoFit/>
          </a:bodyPr>
          <a:lstStyle>
            <a:lvl1pPr>
              <a:lnSpc>
                <a:spcPct val="100000"/>
              </a:lnSpc>
              <a:defRPr sz="14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11" name="Rectangle 10">
            <a:extLst>
              <a:ext uri="{FF2B5EF4-FFF2-40B4-BE49-F238E27FC236}">
                <a16:creationId xmlns:a16="http://schemas.microsoft.com/office/drawing/2014/main" id="{81D0DE92-1EEF-9DE4-3DB6-D72076C3BE9E}"/>
              </a:ext>
            </a:extLst>
          </p:cNvPr>
          <p:cNvSpPr/>
          <p:nvPr userDrawn="1"/>
        </p:nvSpPr>
        <p:spPr>
          <a:xfrm>
            <a:off x="5501388" y="146154"/>
            <a:ext cx="3240000" cy="32528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8">
            <a:extLst>
              <a:ext uri="{FF2B5EF4-FFF2-40B4-BE49-F238E27FC236}">
                <a16:creationId xmlns:a16="http://schemas.microsoft.com/office/drawing/2014/main" id="{D8B7689E-6F3D-1286-BC68-FC86B6DDA2D4}"/>
              </a:ext>
            </a:extLst>
          </p:cNvPr>
          <p:cNvSpPr>
            <a:spLocks noGrp="1"/>
          </p:cNvSpPr>
          <p:nvPr>
            <p:ph type="body" sz="quarter" idx="12" hasCustomPrompt="1"/>
          </p:nvPr>
        </p:nvSpPr>
        <p:spPr>
          <a:xfrm>
            <a:off x="5844411" y="987757"/>
            <a:ext cx="2712504" cy="1569660"/>
          </a:xfrm>
        </p:spPr>
        <p:txBody>
          <a:bodyPr wrap="square" anchor="ctr">
            <a:spAutoFit/>
          </a:bodyPr>
          <a:lstStyle>
            <a:lvl1pPr>
              <a:lnSpc>
                <a:spcPct val="100000"/>
              </a:lnSpc>
              <a:defRPr sz="2400">
                <a:solidFill>
                  <a:schemeClr val="accent1"/>
                </a:solidFill>
                <a:latin typeface="Palanquin" panose="020B0004020203020204" pitchFamily="34" charset="77"/>
                <a:cs typeface="Palanquin" panose="020B0004020203020204" pitchFamily="34" charset="77"/>
              </a:defRPr>
            </a:lvl1pPr>
          </a:lstStyle>
          <a:p>
            <a:pPr lvl="0"/>
            <a:r>
              <a:rPr lang="en-GB" dirty="0"/>
              <a:t>A place to make a simple statement regarding this grouping.</a:t>
            </a:r>
            <a:endParaRPr lang="en-US" dirty="0"/>
          </a:p>
        </p:txBody>
      </p:sp>
      <p:sp>
        <p:nvSpPr>
          <p:cNvPr id="15" name="Text Placeholder 8">
            <a:extLst>
              <a:ext uri="{FF2B5EF4-FFF2-40B4-BE49-F238E27FC236}">
                <a16:creationId xmlns:a16="http://schemas.microsoft.com/office/drawing/2014/main" id="{9AD3D011-425C-8729-E84E-74DEB38CD691}"/>
              </a:ext>
            </a:extLst>
          </p:cNvPr>
          <p:cNvSpPr>
            <a:spLocks noGrp="1"/>
          </p:cNvSpPr>
          <p:nvPr>
            <p:ph type="body" sz="quarter" idx="11" hasCustomPrompt="1"/>
          </p:nvPr>
        </p:nvSpPr>
        <p:spPr>
          <a:xfrm>
            <a:off x="815188" y="4030353"/>
            <a:ext cx="2921000" cy="1323439"/>
          </a:xfrm>
        </p:spPr>
        <p:txBody>
          <a:bodyPr wrap="square">
            <a:spAutoFit/>
          </a:bodyPr>
          <a:lstStyle>
            <a:lvl1pPr>
              <a:lnSpc>
                <a:spcPct val="100000"/>
              </a:lnSpc>
              <a:defRPr sz="16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17" name="Text Placeholder 8">
            <a:extLst>
              <a:ext uri="{FF2B5EF4-FFF2-40B4-BE49-F238E27FC236}">
                <a16:creationId xmlns:a16="http://schemas.microsoft.com/office/drawing/2014/main" id="{59EA06DC-3D27-1D72-9AA0-12CC2BE8A4E7}"/>
              </a:ext>
            </a:extLst>
          </p:cNvPr>
          <p:cNvSpPr>
            <a:spLocks noGrp="1"/>
          </p:cNvSpPr>
          <p:nvPr>
            <p:ph type="body" sz="quarter" idx="10" hasCustomPrompt="1"/>
          </p:nvPr>
        </p:nvSpPr>
        <p:spPr>
          <a:xfrm>
            <a:off x="815188" y="1511975"/>
            <a:ext cx="4206518" cy="2308324"/>
          </a:xfrm>
        </p:spPr>
        <p:txBody>
          <a:bodyPr wrap="square">
            <a:spAutoFit/>
          </a:bodyPr>
          <a:lstStyle>
            <a:lvl1pPr>
              <a:lnSpc>
                <a:spcPct val="100000"/>
              </a:lnSpc>
              <a:defRPr sz="3600">
                <a:solidFill>
                  <a:schemeClr val="accent1"/>
                </a:solidFill>
                <a:latin typeface="Palanquin" panose="020B0004020203020204" pitchFamily="34" charset="77"/>
                <a:cs typeface="Palanquin" panose="020B0004020203020204" pitchFamily="34" charset="77"/>
              </a:defRPr>
            </a:lvl1pPr>
          </a:lstStyle>
          <a:p>
            <a:pPr lvl="0"/>
            <a:r>
              <a:rPr lang="en-GB" dirty="0"/>
              <a:t>Here is a complex data slide with various information modules.</a:t>
            </a:r>
            <a:endParaRPr lang="en-US" dirty="0"/>
          </a:p>
        </p:txBody>
      </p:sp>
      <p:sp>
        <p:nvSpPr>
          <p:cNvPr id="19" name="Text Placeholder 8">
            <a:extLst>
              <a:ext uri="{FF2B5EF4-FFF2-40B4-BE49-F238E27FC236}">
                <a16:creationId xmlns:a16="http://schemas.microsoft.com/office/drawing/2014/main" id="{B6C2400B-8A36-47E3-EBE3-489C8D67EE55}"/>
              </a:ext>
            </a:extLst>
          </p:cNvPr>
          <p:cNvSpPr>
            <a:spLocks noGrp="1"/>
          </p:cNvSpPr>
          <p:nvPr>
            <p:ph type="body" sz="quarter" idx="13" hasCustomPrompt="1"/>
          </p:nvPr>
        </p:nvSpPr>
        <p:spPr>
          <a:xfrm>
            <a:off x="9129478" y="567759"/>
            <a:ext cx="2712504" cy="923330"/>
          </a:xfrm>
        </p:spPr>
        <p:txBody>
          <a:bodyPr wrap="square" tIns="0" bIns="0" anchor="ctr">
            <a:spAutoFit/>
          </a:bodyPr>
          <a:lstStyle>
            <a:lvl1pPr>
              <a:lnSpc>
                <a:spcPct val="100000"/>
              </a:lnSpc>
              <a:defRPr sz="6000" b="1">
                <a:solidFill>
                  <a:schemeClr val="accent1"/>
                </a:solidFill>
                <a:latin typeface="Antonio" pitchFamily="2" charset="77"/>
                <a:cs typeface="Palanquin" panose="020B0004020203020204" pitchFamily="34" charset="77"/>
              </a:defRPr>
            </a:lvl1pPr>
          </a:lstStyle>
          <a:p>
            <a:pPr lvl="0"/>
            <a:r>
              <a:rPr lang="en-GB" dirty="0"/>
              <a:t>XX</a:t>
            </a:r>
            <a:endParaRPr lang="en-US" dirty="0"/>
          </a:p>
        </p:txBody>
      </p:sp>
      <p:sp>
        <p:nvSpPr>
          <p:cNvPr id="21" name="Text Placeholder 8">
            <a:extLst>
              <a:ext uri="{FF2B5EF4-FFF2-40B4-BE49-F238E27FC236}">
                <a16:creationId xmlns:a16="http://schemas.microsoft.com/office/drawing/2014/main" id="{3D3F5FC2-7113-19E3-B854-E913B0CEDFCD}"/>
              </a:ext>
            </a:extLst>
          </p:cNvPr>
          <p:cNvSpPr>
            <a:spLocks noGrp="1"/>
          </p:cNvSpPr>
          <p:nvPr>
            <p:ph type="body" sz="quarter" idx="14" hasCustomPrompt="1"/>
          </p:nvPr>
        </p:nvSpPr>
        <p:spPr>
          <a:xfrm>
            <a:off x="9129478" y="1525129"/>
            <a:ext cx="2712504" cy="184666"/>
          </a:xfrm>
        </p:spPr>
        <p:txBody>
          <a:bodyPr wrap="square" tIns="0" bIns="0" anchor="t">
            <a:spAutoFit/>
          </a:bodyPr>
          <a:lstStyle>
            <a:lvl1pPr>
              <a:lnSpc>
                <a:spcPct val="100000"/>
              </a:lnSpc>
              <a:defRPr sz="1200" b="1" spc="100" baseline="0">
                <a:solidFill>
                  <a:schemeClr val="accent1"/>
                </a:solidFill>
                <a:latin typeface="Palanquin" panose="020B0004020203020204" pitchFamily="34" charset="77"/>
                <a:cs typeface="Palanquin" panose="020B0004020203020204" pitchFamily="34" charset="77"/>
              </a:defRPr>
            </a:lvl1pPr>
          </a:lstStyle>
          <a:p>
            <a:pPr lvl="0"/>
            <a:r>
              <a:rPr lang="en-GB" dirty="0"/>
              <a:t>Statistic Units</a:t>
            </a:r>
            <a:endParaRPr lang="en-US" dirty="0"/>
          </a:p>
        </p:txBody>
      </p:sp>
    </p:spTree>
    <p:extLst>
      <p:ext uri="{BB962C8B-B14F-4D97-AF65-F5344CB8AC3E}">
        <p14:creationId xmlns:p14="http://schemas.microsoft.com/office/powerpoint/2010/main" val="1941232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pact Pilla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0E479AB-3366-F594-2D37-AF7301FF3D7C}"/>
              </a:ext>
            </a:extLst>
          </p:cNvPr>
          <p:cNvSpPr>
            <a:spLocks noGrp="1"/>
          </p:cNvSpPr>
          <p:nvPr>
            <p:ph type="pic" sz="quarter" idx="12"/>
          </p:nvPr>
        </p:nvSpPr>
        <p:spPr>
          <a:xfrm>
            <a:off x="7650162" y="1576387"/>
            <a:ext cx="3703638" cy="3705225"/>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7" name="Text Placeholder 8">
            <a:extLst>
              <a:ext uri="{FF2B5EF4-FFF2-40B4-BE49-F238E27FC236}">
                <a16:creationId xmlns:a16="http://schemas.microsoft.com/office/drawing/2014/main" id="{45705152-C77B-54EB-FE63-D7C486A6DDE6}"/>
              </a:ext>
            </a:extLst>
          </p:cNvPr>
          <p:cNvSpPr>
            <a:spLocks noGrp="1"/>
          </p:cNvSpPr>
          <p:nvPr>
            <p:ph type="body" sz="quarter" idx="10" hasCustomPrompt="1"/>
          </p:nvPr>
        </p:nvSpPr>
        <p:spPr>
          <a:xfrm>
            <a:off x="820428" y="2040371"/>
            <a:ext cx="6245390" cy="369332"/>
          </a:xfrm>
        </p:spPr>
        <p:txBody>
          <a:bodyPr wrap="square">
            <a:spAutoFit/>
          </a:bodyPr>
          <a:lstStyle>
            <a:lvl1pPr>
              <a:lnSpc>
                <a:spcPct val="100000"/>
              </a:lnSpc>
              <a:defRPr sz="1800" b="1" spc="100" baseline="0">
                <a:solidFill>
                  <a:schemeClr val="accent1"/>
                </a:solidFill>
                <a:latin typeface="Palanquin" panose="020B0004020203020204" pitchFamily="34" charset="77"/>
                <a:cs typeface="Palanquin" panose="020B0004020203020204" pitchFamily="34" charset="77"/>
              </a:defRPr>
            </a:lvl1pPr>
          </a:lstStyle>
          <a:p>
            <a:pPr lvl="0"/>
            <a:r>
              <a:rPr lang="en-GB" dirty="0"/>
              <a:t>PRE HEADER</a:t>
            </a:r>
            <a:endParaRPr lang="en-US" dirty="0"/>
          </a:p>
        </p:txBody>
      </p:sp>
      <p:sp>
        <p:nvSpPr>
          <p:cNvPr id="2" name="Title 1">
            <a:extLst>
              <a:ext uri="{FF2B5EF4-FFF2-40B4-BE49-F238E27FC236}">
                <a16:creationId xmlns:a16="http://schemas.microsoft.com/office/drawing/2014/main" id="{03F8B9DA-79A7-0DD2-6597-75A9006D3282}"/>
              </a:ext>
            </a:extLst>
          </p:cNvPr>
          <p:cNvSpPr>
            <a:spLocks noGrp="1"/>
          </p:cNvSpPr>
          <p:nvPr>
            <p:ph type="title" hasCustomPrompt="1"/>
          </p:nvPr>
        </p:nvSpPr>
        <p:spPr>
          <a:xfrm>
            <a:off x="820428" y="2409703"/>
            <a:ext cx="6250631" cy="757130"/>
          </a:xfrm>
        </p:spPr>
        <p:txBody>
          <a:bodyPr/>
          <a:lstStyle>
            <a:lvl1pPr>
              <a:defRPr sz="4800">
                <a:solidFill>
                  <a:schemeClr val="accent1"/>
                </a:solidFill>
              </a:defRPr>
            </a:lvl1pPr>
          </a:lstStyle>
          <a:p>
            <a:r>
              <a:rPr lang="en-GB" dirty="0"/>
              <a:t>PILLAR NAME</a:t>
            </a:r>
            <a:endParaRPr lang="en-US" dirty="0"/>
          </a:p>
        </p:txBody>
      </p:sp>
      <p:sp>
        <p:nvSpPr>
          <p:cNvPr id="8" name="Text Placeholder 8">
            <a:extLst>
              <a:ext uri="{FF2B5EF4-FFF2-40B4-BE49-F238E27FC236}">
                <a16:creationId xmlns:a16="http://schemas.microsoft.com/office/drawing/2014/main" id="{5A03B054-08AF-B264-E999-C1FC1A172FC7}"/>
              </a:ext>
            </a:extLst>
          </p:cNvPr>
          <p:cNvSpPr>
            <a:spLocks noGrp="1"/>
          </p:cNvSpPr>
          <p:nvPr>
            <p:ph type="body" sz="quarter" idx="11" hasCustomPrompt="1"/>
          </p:nvPr>
        </p:nvSpPr>
        <p:spPr>
          <a:xfrm>
            <a:off x="815188" y="3341301"/>
            <a:ext cx="6250630" cy="1569660"/>
          </a:xfrm>
        </p:spPr>
        <p:txBody>
          <a:bodyPr wrap="square">
            <a:spAutoFit/>
          </a:bodyPr>
          <a:lstStyle>
            <a:lvl1pPr>
              <a:lnSpc>
                <a:spcPct val="100000"/>
              </a:lnSpc>
              <a:defRPr sz="24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Tree>
    <p:extLst>
      <p:ext uri="{BB962C8B-B14F-4D97-AF65-F5344CB8AC3E}">
        <p14:creationId xmlns:p14="http://schemas.microsoft.com/office/powerpoint/2010/main" val="68790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Yellow">
    <p:bg>
      <p:bgPr>
        <a:solidFill>
          <a:schemeClr val="accent3"/>
        </a:solidFill>
        <a:effectLst/>
      </p:bgPr>
    </p:bg>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76FF3054-1D04-A063-2698-85CCB96A50EC}"/>
              </a:ext>
            </a:extLst>
          </p:cNvPr>
          <p:cNvSpPr>
            <a:spLocks noGrp="1"/>
          </p:cNvSpPr>
          <p:nvPr>
            <p:ph type="body" sz="quarter" idx="12" hasCustomPrompt="1"/>
          </p:nvPr>
        </p:nvSpPr>
        <p:spPr>
          <a:xfrm>
            <a:off x="435984" y="3052217"/>
            <a:ext cx="760413" cy="758825"/>
          </a:xfrm>
          <a:prstGeom prst="rect">
            <a:avLst/>
          </a:prstGeom>
          <a:ln>
            <a:noFill/>
          </a:ln>
        </p:spPr>
        <p:txBody>
          <a:bodyPr anchor="ctr">
            <a:noAutofit/>
          </a:bodyPr>
          <a:lstStyle>
            <a:lvl1pPr algn="ctr">
              <a:defRPr sz="3200" b="1">
                <a:solidFill>
                  <a:schemeClr val="accent1"/>
                </a:solidFill>
              </a:defRPr>
            </a:lvl1pPr>
          </a:lstStyle>
          <a:p>
            <a:pPr lvl="0"/>
            <a:r>
              <a:rPr lang="en-GB" dirty="0"/>
              <a:t>#</a:t>
            </a:r>
            <a:endParaRPr lang="en-US" dirty="0"/>
          </a:p>
        </p:txBody>
      </p:sp>
      <p:sp>
        <p:nvSpPr>
          <p:cNvPr id="22" name="Title 21">
            <a:extLst>
              <a:ext uri="{FF2B5EF4-FFF2-40B4-BE49-F238E27FC236}">
                <a16:creationId xmlns:a16="http://schemas.microsoft.com/office/drawing/2014/main" id="{CAFCC5BC-A947-9FE2-91F6-2535716368FD}"/>
              </a:ext>
            </a:extLst>
          </p:cNvPr>
          <p:cNvSpPr>
            <a:spLocks noGrp="1"/>
          </p:cNvSpPr>
          <p:nvPr>
            <p:ph type="title" hasCustomPrompt="1"/>
          </p:nvPr>
        </p:nvSpPr>
        <p:spPr>
          <a:xfrm>
            <a:off x="1313232" y="3023923"/>
            <a:ext cx="4570364" cy="840230"/>
          </a:xfrm>
        </p:spPr>
        <p:txBody>
          <a:bodyPr anchor="t"/>
          <a:lstStyle>
            <a:lvl1pPr>
              <a:defRPr>
                <a:solidFill>
                  <a:schemeClr val="accent1"/>
                </a:solidFill>
              </a:defRPr>
            </a:lvl1pPr>
          </a:lstStyle>
          <a:p>
            <a:r>
              <a:rPr lang="en-GB" dirty="0"/>
              <a:t>SECTION TITLE</a:t>
            </a:r>
            <a:endParaRPr lang="en-US" dirty="0"/>
          </a:p>
        </p:txBody>
      </p:sp>
      <p:sp>
        <p:nvSpPr>
          <p:cNvPr id="7" name="TextBox 6">
            <a:extLst>
              <a:ext uri="{FF2B5EF4-FFF2-40B4-BE49-F238E27FC236}">
                <a16:creationId xmlns:a16="http://schemas.microsoft.com/office/drawing/2014/main" id="{40EB022C-19C0-0500-B9A9-B738E1383744}"/>
              </a:ext>
            </a:extLst>
          </p:cNvPr>
          <p:cNvSpPr txBox="1"/>
          <p:nvPr userDrawn="1"/>
        </p:nvSpPr>
        <p:spPr>
          <a:xfrm>
            <a:off x="7953042" y="6059912"/>
            <a:ext cx="3785136" cy="276999"/>
          </a:xfrm>
          <a:prstGeom prst="rect">
            <a:avLst/>
          </a:prstGeom>
          <a:noFill/>
        </p:spPr>
        <p:txBody>
          <a:bodyPr wrap="square">
            <a:spAutoFit/>
          </a:bodyPr>
          <a:lstStyle/>
          <a:p>
            <a:pPr algn="r"/>
            <a:r>
              <a:rPr lang="en-US" sz="1200" b="1" dirty="0">
                <a:solidFill>
                  <a:schemeClr val="bg1"/>
                </a:solidFill>
                <a:latin typeface="Palanquin" panose="020B0004020203020204" pitchFamily="34" charset="77"/>
                <a:cs typeface="Palanquin" panose="020B0004020203020204" pitchFamily="34" charset="77"/>
              </a:rPr>
              <a:t>12</a:t>
            </a:r>
          </a:p>
        </p:txBody>
      </p:sp>
      <p:pic>
        <p:nvPicPr>
          <p:cNvPr id="37" name="Graphic 36">
            <a:extLst>
              <a:ext uri="{FF2B5EF4-FFF2-40B4-BE49-F238E27FC236}">
                <a16:creationId xmlns:a16="http://schemas.microsoft.com/office/drawing/2014/main" id="{4C87311E-8592-7E71-8635-4D5E1CA30C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06966" y="0"/>
            <a:ext cx="6385034" cy="6858000"/>
          </a:xfrm>
          <a:prstGeom prst="rect">
            <a:avLst/>
          </a:prstGeom>
        </p:spPr>
      </p:pic>
      <p:sp>
        <p:nvSpPr>
          <p:cNvPr id="43" name="Picture Placeholder 42">
            <a:extLst>
              <a:ext uri="{FF2B5EF4-FFF2-40B4-BE49-F238E27FC236}">
                <a16:creationId xmlns:a16="http://schemas.microsoft.com/office/drawing/2014/main" id="{9BDED767-7FE7-7D45-3AF5-EEE54FF35360}"/>
              </a:ext>
            </a:extLst>
          </p:cNvPr>
          <p:cNvSpPr>
            <a:spLocks noGrp="1"/>
          </p:cNvSpPr>
          <p:nvPr>
            <p:ph type="pic" sz="quarter" idx="10"/>
          </p:nvPr>
        </p:nvSpPr>
        <p:spPr>
          <a:xfrm>
            <a:off x="6940935" y="2"/>
            <a:ext cx="5249318" cy="6857999"/>
          </a:xfrm>
          <a:custGeom>
            <a:avLst/>
            <a:gdLst>
              <a:gd name="connsiteX0" fmla="*/ 0 w 5249318"/>
              <a:gd name="connsiteY0" fmla="*/ 0 h 6857999"/>
              <a:gd name="connsiteX1" fmla="*/ 3852793 w 5249318"/>
              <a:gd name="connsiteY1" fmla="*/ 0 h 6857999"/>
              <a:gd name="connsiteX2" fmla="*/ 5210217 w 5249318"/>
              <a:gd name="connsiteY2" fmla="*/ 2928333 h 6857999"/>
              <a:gd name="connsiteX3" fmla="*/ 5249318 w 5249318"/>
              <a:gd name="connsiteY3" fmla="*/ 2966970 h 6857999"/>
              <a:gd name="connsiteX4" fmla="*/ 5249318 w 5249318"/>
              <a:gd name="connsiteY4" fmla="*/ 6857999 h 6857999"/>
              <a:gd name="connsiteX5" fmla="*/ 4009248 w 5249318"/>
              <a:gd name="connsiteY5" fmla="*/ 6857999 h 6857999"/>
              <a:gd name="connsiteX6" fmla="*/ 3610327 w 5249318"/>
              <a:gd name="connsiteY6" fmla="*/ 6593163 h 6857999"/>
              <a:gd name="connsiteX7" fmla="*/ 2490864 w 5249318"/>
              <a:gd name="connsiteY7" fmla="*/ 5648995 h 6857999"/>
              <a:gd name="connsiteX8" fmla="*/ 662782 w 5249318"/>
              <a:gd name="connsiteY8" fmla="*/ 2935417 h 6857999"/>
              <a:gd name="connsiteX9" fmla="*/ 0 w 5249318"/>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318" h="6857999">
                <a:moveTo>
                  <a:pt x="0" y="0"/>
                </a:moveTo>
                <a:lnTo>
                  <a:pt x="3852793" y="0"/>
                </a:lnTo>
                <a:cubicBezTo>
                  <a:pt x="3942902" y="1106456"/>
                  <a:pt x="4416938" y="2134512"/>
                  <a:pt x="5210217" y="2928333"/>
                </a:cubicBezTo>
                <a:cubicBezTo>
                  <a:pt x="5223251" y="2941373"/>
                  <a:pt x="5236285" y="2954252"/>
                  <a:pt x="5249318" y="2966970"/>
                </a:cubicBezTo>
                <a:lnTo>
                  <a:pt x="5249318" y="6857999"/>
                </a:lnTo>
                <a:lnTo>
                  <a:pt x="4009248" y="6857999"/>
                </a:lnTo>
                <a:lnTo>
                  <a:pt x="3610327" y="6593163"/>
                </a:lnTo>
                <a:cubicBezTo>
                  <a:pt x="3213052" y="6312670"/>
                  <a:pt x="2839151" y="5997450"/>
                  <a:pt x="2490864" y="5648995"/>
                </a:cubicBezTo>
                <a:cubicBezTo>
                  <a:pt x="1707722" y="4865477"/>
                  <a:pt x="1092730" y="3952526"/>
                  <a:pt x="662782" y="2935417"/>
                </a:cubicBezTo>
                <a:cubicBezTo>
                  <a:pt x="267430" y="2000572"/>
                  <a:pt x="45054" y="1014855"/>
                  <a:pt x="0" y="0"/>
                </a:cubicBezTo>
                <a:close/>
              </a:path>
            </a:pathLst>
          </a:custGeom>
          <a:noFill/>
        </p:spPr>
        <p:txBody>
          <a:bodyPr wrap="square" anchor="ctr">
            <a:noAutofit/>
          </a:bodyPr>
          <a:lstStyle>
            <a:lvl1pPr algn="ctr">
              <a:defRPr>
                <a:solidFill>
                  <a:schemeClr val="bg1"/>
                </a:solidFill>
              </a:defRPr>
            </a:lvl1pPr>
          </a:lstStyle>
          <a:p>
            <a:r>
              <a:rPr lang="en-US"/>
              <a:t>Click icon to add picture</a:t>
            </a:r>
            <a:endParaRPr lang="en-US" dirty="0"/>
          </a:p>
        </p:txBody>
      </p:sp>
      <p:sp>
        <p:nvSpPr>
          <p:cNvPr id="2" name="Oval 1">
            <a:extLst>
              <a:ext uri="{FF2B5EF4-FFF2-40B4-BE49-F238E27FC236}">
                <a16:creationId xmlns:a16="http://schemas.microsoft.com/office/drawing/2014/main" id="{85054437-143C-0403-ADCD-58A960B68519}"/>
              </a:ext>
            </a:extLst>
          </p:cNvPr>
          <p:cNvSpPr/>
          <p:nvPr userDrawn="1"/>
        </p:nvSpPr>
        <p:spPr>
          <a:xfrm>
            <a:off x="392624" y="3020472"/>
            <a:ext cx="847132" cy="847132"/>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429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pact Pillar Info">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45705152-C77B-54EB-FE63-D7C486A6DDE6}"/>
              </a:ext>
            </a:extLst>
          </p:cNvPr>
          <p:cNvSpPr>
            <a:spLocks noGrp="1"/>
          </p:cNvSpPr>
          <p:nvPr>
            <p:ph type="body" sz="quarter" idx="10" hasCustomPrompt="1"/>
          </p:nvPr>
        </p:nvSpPr>
        <p:spPr>
          <a:xfrm>
            <a:off x="820429" y="1758620"/>
            <a:ext cx="5608080" cy="1323439"/>
          </a:xfrm>
        </p:spPr>
        <p:txBody>
          <a:bodyPr wrap="square" anchor="b">
            <a:spAutoFit/>
          </a:bodyPr>
          <a:lstStyle>
            <a:lvl1pPr>
              <a:lnSpc>
                <a:spcPct val="100000"/>
              </a:lnSpc>
              <a:defRPr sz="4000" b="0" spc="0" baseline="0">
                <a:solidFill>
                  <a:schemeClr val="accent1"/>
                </a:solidFill>
                <a:latin typeface="Palanquin" panose="020B0004020203020204" pitchFamily="34" charset="77"/>
                <a:cs typeface="Palanquin" panose="020B0004020203020204" pitchFamily="34" charset="77"/>
              </a:defRPr>
            </a:lvl1pPr>
          </a:lstStyle>
          <a:p>
            <a:pPr lvl="0"/>
            <a:r>
              <a:rPr lang="en-GB" dirty="0"/>
              <a:t>Pillar Name Heading of a Few Words</a:t>
            </a:r>
            <a:endParaRPr lang="en-US" dirty="0"/>
          </a:p>
        </p:txBody>
      </p:sp>
      <p:sp>
        <p:nvSpPr>
          <p:cNvPr id="8" name="Text Placeholder 8">
            <a:extLst>
              <a:ext uri="{FF2B5EF4-FFF2-40B4-BE49-F238E27FC236}">
                <a16:creationId xmlns:a16="http://schemas.microsoft.com/office/drawing/2014/main" id="{5A03B054-08AF-B264-E999-C1FC1A172FC7}"/>
              </a:ext>
            </a:extLst>
          </p:cNvPr>
          <p:cNvSpPr>
            <a:spLocks noGrp="1"/>
          </p:cNvSpPr>
          <p:nvPr>
            <p:ph type="body" sz="quarter" idx="11" hasCustomPrompt="1"/>
          </p:nvPr>
        </p:nvSpPr>
        <p:spPr>
          <a:xfrm>
            <a:off x="815188" y="3191506"/>
            <a:ext cx="5608080" cy="1569660"/>
          </a:xfrm>
        </p:spPr>
        <p:txBody>
          <a:bodyPr wrap="square">
            <a:spAutoFit/>
          </a:bodyPr>
          <a:lstStyle>
            <a:lvl1pPr>
              <a:lnSpc>
                <a:spcPct val="100000"/>
              </a:lnSpc>
              <a:defRPr sz="24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3" name="Round Same Side Corner Rectangle 10">
            <a:extLst>
              <a:ext uri="{FF2B5EF4-FFF2-40B4-BE49-F238E27FC236}">
                <a16:creationId xmlns:a16="http://schemas.microsoft.com/office/drawing/2014/main" id="{C2D50E9B-C0CF-D76F-2EE4-57E993FF372F}"/>
              </a:ext>
            </a:extLst>
          </p:cNvPr>
          <p:cNvSpPr/>
          <p:nvPr userDrawn="1"/>
        </p:nvSpPr>
        <p:spPr>
          <a:xfrm rot="16200000">
            <a:off x="8968882" y="-1035829"/>
            <a:ext cx="1509806" cy="4936436"/>
          </a:xfrm>
          <a:prstGeom prst="round2SameRect">
            <a:avLst>
              <a:gd name="adj1" fmla="val 50000"/>
              <a:gd name="adj2" fmla="val 0"/>
            </a:avLst>
          </a:prstGeom>
          <a:solidFill>
            <a:srgbClr val="FAD4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6B0D99F4-9B18-4090-4FA7-6B43BC1FF606}"/>
              </a:ext>
            </a:extLst>
          </p:cNvPr>
          <p:cNvSpPr>
            <a:spLocks noGrp="1"/>
          </p:cNvSpPr>
          <p:nvPr>
            <p:ph type="pic" sz="quarter" idx="13"/>
          </p:nvPr>
        </p:nvSpPr>
        <p:spPr>
          <a:xfrm>
            <a:off x="7828990" y="901320"/>
            <a:ext cx="1066800" cy="1066800"/>
          </a:xfrm>
        </p:spPr>
        <p:txBody>
          <a:bodyPr anchor="ctr">
            <a:normAutofit/>
          </a:bodyPr>
          <a:lstStyle>
            <a:lvl1pPr algn="ctr">
              <a:defRPr sz="1200"/>
            </a:lvl1pPr>
          </a:lstStyle>
          <a:p>
            <a:r>
              <a:rPr lang="en-US"/>
              <a:t>Click icon to add picture</a:t>
            </a:r>
            <a:endParaRPr lang="en-US" dirty="0"/>
          </a:p>
        </p:txBody>
      </p:sp>
      <p:sp>
        <p:nvSpPr>
          <p:cNvPr id="16" name="Text Placeholder 15">
            <a:extLst>
              <a:ext uri="{FF2B5EF4-FFF2-40B4-BE49-F238E27FC236}">
                <a16:creationId xmlns:a16="http://schemas.microsoft.com/office/drawing/2014/main" id="{B27070D2-CC94-3E6A-AFE6-8FC1879CD8A1}"/>
              </a:ext>
            </a:extLst>
          </p:cNvPr>
          <p:cNvSpPr>
            <a:spLocks noGrp="1"/>
          </p:cNvSpPr>
          <p:nvPr>
            <p:ph type="body" sz="quarter" idx="14" hasCustomPrompt="1"/>
          </p:nvPr>
        </p:nvSpPr>
        <p:spPr>
          <a:xfrm>
            <a:off x="9203303" y="1106157"/>
            <a:ext cx="2521560" cy="652463"/>
          </a:xfrm>
        </p:spPr>
        <p:txBody>
          <a:bodyPr anchor="ctr">
            <a:noAutofit/>
          </a:bodyPr>
          <a:lstStyle>
            <a:lvl1pPr>
              <a:defRPr sz="2000" b="1">
                <a:solidFill>
                  <a:schemeClr val="accent1"/>
                </a:solidFill>
              </a:defRPr>
            </a:lvl1pPr>
            <a:lvl2pPr>
              <a:defRPr sz="2000" b="1">
                <a:solidFill>
                  <a:schemeClr val="accent1"/>
                </a:solidFill>
              </a:defRPr>
            </a:lvl2pPr>
            <a:lvl3pPr>
              <a:defRPr sz="2000" b="1">
                <a:solidFill>
                  <a:schemeClr val="accent1"/>
                </a:solidFill>
              </a:defRPr>
            </a:lvl3pPr>
            <a:lvl4pPr>
              <a:defRPr sz="2000" b="1">
                <a:solidFill>
                  <a:schemeClr val="accent1"/>
                </a:solidFill>
              </a:defRPr>
            </a:lvl4pPr>
            <a:lvl5pPr>
              <a:defRPr sz="2000" b="1">
                <a:solidFill>
                  <a:schemeClr val="accent1"/>
                </a:solidFill>
              </a:defRPr>
            </a:lvl5pPr>
          </a:lstStyle>
          <a:p>
            <a:pPr lvl="0"/>
            <a:r>
              <a:rPr lang="en-GB" dirty="0"/>
              <a:t>PILLAR NAME</a:t>
            </a:r>
            <a:endParaRPr lang="en-US" dirty="0"/>
          </a:p>
        </p:txBody>
      </p:sp>
      <p:sp>
        <p:nvSpPr>
          <p:cNvPr id="17" name="Text Placeholder 8">
            <a:extLst>
              <a:ext uri="{FF2B5EF4-FFF2-40B4-BE49-F238E27FC236}">
                <a16:creationId xmlns:a16="http://schemas.microsoft.com/office/drawing/2014/main" id="{9126EC39-55D2-E4BE-E577-227F07BBE420}"/>
              </a:ext>
            </a:extLst>
          </p:cNvPr>
          <p:cNvSpPr>
            <a:spLocks noGrp="1"/>
          </p:cNvSpPr>
          <p:nvPr>
            <p:ph type="body" sz="quarter" idx="15" hasCustomPrompt="1"/>
          </p:nvPr>
        </p:nvSpPr>
        <p:spPr>
          <a:xfrm>
            <a:off x="7255568" y="2615963"/>
            <a:ext cx="4617778" cy="2323713"/>
          </a:xfrm>
        </p:spPr>
        <p:txBody>
          <a:bodyPr wrap="square">
            <a:spAutoFit/>
          </a:bodyPr>
          <a:lstStyle>
            <a:lvl1pPr marL="342900" indent="-342900">
              <a:lnSpc>
                <a:spcPct val="100000"/>
              </a:lnSpc>
              <a:buFont typeface="Arial" panose="020B0604020202020204" pitchFamily="34" charset="0"/>
              <a:buChar char="•"/>
              <a:defRPr sz="2000">
                <a:solidFill>
                  <a:schemeClr val="tx2"/>
                </a:solidFill>
              </a:defRPr>
            </a:lvl1pPr>
          </a:lstStyle>
          <a:p>
            <a:pPr lvl="0"/>
            <a:r>
              <a:rPr lang="en-GB" dirty="0"/>
              <a:t>Try not to fill up the slide </a:t>
            </a:r>
          </a:p>
          <a:p>
            <a:pPr lvl="0"/>
            <a:r>
              <a:rPr lang="en-GB" dirty="0"/>
              <a:t>With the full text of what you plan to say. </a:t>
            </a:r>
          </a:p>
          <a:p>
            <a:pPr lvl="0"/>
            <a:r>
              <a:rPr lang="en-GB" dirty="0"/>
              <a:t>Instead, stick to the main points </a:t>
            </a:r>
          </a:p>
          <a:p>
            <a:pPr lvl="0"/>
            <a:r>
              <a:rPr lang="en-GB" dirty="0"/>
              <a:t>And give any additional context verbally.</a:t>
            </a:r>
            <a:endParaRPr lang="en-US" dirty="0"/>
          </a:p>
        </p:txBody>
      </p:sp>
    </p:spTree>
    <p:extLst>
      <p:ext uri="{BB962C8B-B14F-4D97-AF65-F5344CB8AC3E}">
        <p14:creationId xmlns:p14="http://schemas.microsoft.com/office/powerpoint/2010/main" val="3044940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D7FD2D1D-B1A6-16ED-291D-811F1267D125}"/>
              </a:ext>
            </a:extLst>
          </p:cNvPr>
          <p:cNvSpPr>
            <a:spLocks noGrp="1"/>
          </p:cNvSpPr>
          <p:nvPr>
            <p:ph type="body" sz="quarter" idx="11" hasCustomPrompt="1"/>
          </p:nvPr>
        </p:nvSpPr>
        <p:spPr>
          <a:xfrm>
            <a:off x="1063109" y="3708044"/>
            <a:ext cx="4008301" cy="1200329"/>
          </a:xfrm>
        </p:spPr>
        <p:txBody>
          <a:bodyPr wrap="square">
            <a:spAutoFit/>
          </a:bodyPr>
          <a:lstStyle>
            <a:lvl1pPr>
              <a:lnSpc>
                <a:spcPct val="100000"/>
              </a:lnSpc>
              <a:defRPr sz="18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
        <p:nvSpPr>
          <p:cNvPr id="7" name="Text Placeholder 6">
            <a:extLst>
              <a:ext uri="{FF2B5EF4-FFF2-40B4-BE49-F238E27FC236}">
                <a16:creationId xmlns:a16="http://schemas.microsoft.com/office/drawing/2014/main" id="{427B7D92-A0DD-5992-1F29-AB792C164B24}"/>
              </a:ext>
            </a:extLst>
          </p:cNvPr>
          <p:cNvSpPr>
            <a:spLocks noGrp="1"/>
          </p:cNvSpPr>
          <p:nvPr>
            <p:ph type="body" sz="quarter" idx="10" hasCustomPrompt="1"/>
          </p:nvPr>
        </p:nvSpPr>
        <p:spPr>
          <a:xfrm>
            <a:off x="1063109" y="1881307"/>
            <a:ext cx="4008438" cy="1570037"/>
          </a:xfrm>
        </p:spPr>
        <p:txBody>
          <a:bodyPr>
            <a:noAutofit/>
          </a:bodyPr>
          <a:lstStyle>
            <a:lvl1pPr>
              <a:defRPr sz="3200">
                <a:solidFill>
                  <a:schemeClr val="accent1"/>
                </a:solidFill>
              </a:defRPr>
            </a:lvl1pPr>
            <a:lvl2pPr>
              <a:defRPr sz="3200">
                <a:solidFill>
                  <a:schemeClr val="accent1"/>
                </a:solidFill>
              </a:defRPr>
            </a:lvl2pPr>
            <a:lvl3pPr>
              <a:defRPr sz="3200">
                <a:solidFill>
                  <a:schemeClr val="accent1"/>
                </a:solidFill>
              </a:defRPr>
            </a:lvl3pPr>
            <a:lvl4pPr>
              <a:defRPr sz="3200">
                <a:solidFill>
                  <a:schemeClr val="accent1"/>
                </a:solidFill>
              </a:defRPr>
            </a:lvl4pPr>
            <a:lvl5pPr>
              <a:defRPr sz="3200">
                <a:solidFill>
                  <a:schemeClr val="accent1"/>
                </a:solidFill>
              </a:defRPr>
            </a:lvl5pPr>
          </a:lstStyle>
          <a:p>
            <a:pPr lvl="0"/>
            <a:r>
              <a:rPr lang="en-GB" dirty="0"/>
              <a:t>Here’s an example of a chart slide using brand </a:t>
            </a:r>
            <a:r>
              <a:rPr lang="en-GB" dirty="0" err="1"/>
              <a:t>colors</a:t>
            </a:r>
            <a:endParaRPr lang="en-US" dirty="0"/>
          </a:p>
        </p:txBody>
      </p:sp>
      <p:sp>
        <p:nvSpPr>
          <p:cNvPr id="10" name="Chart Placeholder 9">
            <a:extLst>
              <a:ext uri="{FF2B5EF4-FFF2-40B4-BE49-F238E27FC236}">
                <a16:creationId xmlns:a16="http://schemas.microsoft.com/office/drawing/2014/main" id="{D4108CF0-1BBD-DCB1-1148-AED0FB23EBED}"/>
              </a:ext>
            </a:extLst>
          </p:cNvPr>
          <p:cNvSpPr>
            <a:spLocks noGrp="1"/>
          </p:cNvSpPr>
          <p:nvPr>
            <p:ph type="chart" sz="quarter" idx="12"/>
          </p:nvPr>
        </p:nvSpPr>
        <p:spPr>
          <a:xfrm>
            <a:off x="6096000" y="895344"/>
            <a:ext cx="5580000" cy="5112000"/>
          </a:xfrm>
        </p:spPr>
        <p:txBody>
          <a:bodyPr/>
          <a:lstStyle/>
          <a:p>
            <a:r>
              <a:rPr lang="en-US"/>
              <a:t>Click icon to add chart</a:t>
            </a:r>
          </a:p>
        </p:txBody>
      </p:sp>
    </p:spTree>
    <p:extLst>
      <p:ext uri="{BB962C8B-B14F-4D97-AF65-F5344CB8AC3E}">
        <p14:creationId xmlns:p14="http://schemas.microsoft.com/office/powerpoint/2010/main" val="2495607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 + Imagery">
    <p:spTree>
      <p:nvGrpSpPr>
        <p:cNvPr id="1" name=""/>
        <p:cNvGrpSpPr/>
        <p:nvPr/>
      </p:nvGrpSpPr>
      <p:grpSpPr>
        <a:xfrm>
          <a:off x="0" y="0"/>
          <a:ext cx="0" cy="0"/>
          <a:chOff x="0" y="0"/>
          <a:chExt cx="0" cy="0"/>
        </a:xfrm>
      </p:grpSpPr>
      <p:sp>
        <p:nvSpPr>
          <p:cNvPr id="13" name="Picture Placeholder 10">
            <a:extLst>
              <a:ext uri="{FF2B5EF4-FFF2-40B4-BE49-F238E27FC236}">
                <a16:creationId xmlns:a16="http://schemas.microsoft.com/office/drawing/2014/main" id="{9B725364-C467-6990-B8C2-711FFEE2B4C7}"/>
              </a:ext>
            </a:extLst>
          </p:cNvPr>
          <p:cNvSpPr>
            <a:spLocks noGrp="1"/>
          </p:cNvSpPr>
          <p:nvPr>
            <p:ph type="pic" sz="quarter" idx="14"/>
          </p:nvPr>
        </p:nvSpPr>
        <p:spPr>
          <a:xfrm>
            <a:off x="9096651" y="889000"/>
            <a:ext cx="2460625" cy="4724400"/>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11" name="Picture Placeholder 10">
            <a:extLst>
              <a:ext uri="{FF2B5EF4-FFF2-40B4-BE49-F238E27FC236}">
                <a16:creationId xmlns:a16="http://schemas.microsoft.com/office/drawing/2014/main" id="{5AFE1988-6D68-518F-02DA-AAA9F5888FD7}"/>
              </a:ext>
            </a:extLst>
          </p:cNvPr>
          <p:cNvSpPr>
            <a:spLocks noGrp="1"/>
          </p:cNvSpPr>
          <p:nvPr>
            <p:ph type="pic" sz="quarter" idx="12"/>
          </p:nvPr>
        </p:nvSpPr>
        <p:spPr>
          <a:xfrm>
            <a:off x="6499225" y="889000"/>
            <a:ext cx="2460625" cy="2286000"/>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12" name="Picture Placeholder 10">
            <a:extLst>
              <a:ext uri="{FF2B5EF4-FFF2-40B4-BE49-F238E27FC236}">
                <a16:creationId xmlns:a16="http://schemas.microsoft.com/office/drawing/2014/main" id="{7C242A66-AB8D-A8E8-2A07-AD4A7FA0898D}"/>
              </a:ext>
            </a:extLst>
          </p:cNvPr>
          <p:cNvSpPr>
            <a:spLocks noGrp="1"/>
          </p:cNvSpPr>
          <p:nvPr>
            <p:ph type="pic" sz="quarter" idx="13"/>
          </p:nvPr>
        </p:nvSpPr>
        <p:spPr>
          <a:xfrm>
            <a:off x="6499225" y="3327400"/>
            <a:ext cx="2460625" cy="2286000"/>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8" name="Text Placeholder 8">
            <a:extLst>
              <a:ext uri="{FF2B5EF4-FFF2-40B4-BE49-F238E27FC236}">
                <a16:creationId xmlns:a16="http://schemas.microsoft.com/office/drawing/2014/main" id="{7ECB2570-7B63-3D02-419E-B56764BEC058}"/>
              </a:ext>
            </a:extLst>
          </p:cNvPr>
          <p:cNvSpPr>
            <a:spLocks noGrp="1"/>
          </p:cNvSpPr>
          <p:nvPr>
            <p:ph type="body" sz="quarter" idx="10" hasCustomPrompt="1"/>
          </p:nvPr>
        </p:nvSpPr>
        <p:spPr>
          <a:xfrm>
            <a:off x="815186" y="1804575"/>
            <a:ext cx="3966675" cy="1754326"/>
          </a:xfrm>
        </p:spPr>
        <p:txBody>
          <a:bodyPr wrap="square" anchor="b">
            <a:spAutoFit/>
          </a:bodyPr>
          <a:lstStyle>
            <a:lvl1pPr>
              <a:lnSpc>
                <a:spcPct val="100000"/>
              </a:lnSpc>
              <a:defRPr sz="3600" b="0" spc="0" baseline="0">
                <a:solidFill>
                  <a:schemeClr val="accent1"/>
                </a:solidFill>
                <a:latin typeface="Palanquin" panose="020B0004020203020204" pitchFamily="34" charset="77"/>
                <a:cs typeface="Palanquin" panose="020B0004020203020204" pitchFamily="34" charset="77"/>
              </a:defRPr>
            </a:lvl1pPr>
          </a:lstStyle>
          <a:p>
            <a:pPr lvl="0"/>
            <a:r>
              <a:rPr lang="en-GB" dirty="0"/>
              <a:t>Here is an information plus imagery slide.</a:t>
            </a:r>
            <a:endParaRPr lang="en-US" dirty="0"/>
          </a:p>
        </p:txBody>
      </p:sp>
      <p:sp>
        <p:nvSpPr>
          <p:cNvPr id="9" name="Text Placeholder 8">
            <a:extLst>
              <a:ext uri="{FF2B5EF4-FFF2-40B4-BE49-F238E27FC236}">
                <a16:creationId xmlns:a16="http://schemas.microsoft.com/office/drawing/2014/main" id="{B095C335-5D36-B7A2-A1D1-74D375352B7B}"/>
              </a:ext>
            </a:extLst>
          </p:cNvPr>
          <p:cNvSpPr>
            <a:spLocks noGrp="1"/>
          </p:cNvSpPr>
          <p:nvPr>
            <p:ph type="body" sz="quarter" idx="11" hasCustomPrompt="1"/>
          </p:nvPr>
        </p:nvSpPr>
        <p:spPr>
          <a:xfrm>
            <a:off x="815186" y="3833034"/>
            <a:ext cx="3966675" cy="1077218"/>
          </a:xfrm>
        </p:spPr>
        <p:txBody>
          <a:bodyPr wrap="square">
            <a:spAutoFit/>
          </a:bodyPr>
          <a:lstStyle>
            <a:lvl1pPr>
              <a:lnSpc>
                <a:spcPct val="100000"/>
              </a:lnSpc>
              <a:defRPr sz="1600">
                <a:solidFill>
                  <a:schemeClr val="tx2"/>
                </a:solidFill>
              </a:defRPr>
            </a:lvl1pPr>
          </a:lstStyle>
          <a:p>
            <a:pPr lvl="0"/>
            <a:r>
              <a:rPr lang="en-GB" dirty="0"/>
              <a:t>Try not to fill up the slide with the full text of what you plan to say. Instead, stick to the main points and give any additional context verbally.</a:t>
            </a:r>
            <a:endParaRPr lang="en-US" dirty="0"/>
          </a:p>
        </p:txBody>
      </p:sp>
    </p:spTree>
    <p:extLst>
      <p:ext uri="{BB962C8B-B14F-4D97-AF65-F5344CB8AC3E}">
        <p14:creationId xmlns:p14="http://schemas.microsoft.com/office/powerpoint/2010/main" val="567094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ry (5)">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972F7A2-699D-D54A-2756-52EAB99B9211}"/>
              </a:ext>
            </a:extLst>
          </p:cNvPr>
          <p:cNvSpPr>
            <a:spLocks noGrp="1"/>
          </p:cNvSpPr>
          <p:nvPr>
            <p:ph type="pic" sz="quarter" idx="12"/>
          </p:nvPr>
        </p:nvSpPr>
        <p:spPr>
          <a:xfrm>
            <a:off x="906463" y="3301081"/>
            <a:ext cx="2460625" cy="2282825"/>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13" name="Picture Placeholder 11">
            <a:extLst>
              <a:ext uri="{FF2B5EF4-FFF2-40B4-BE49-F238E27FC236}">
                <a16:creationId xmlns:a16="http://schemas.microsoft.com/office/drawing/2014/main" id="{0F817EC2-C3AE-0B31-25FC-E3E36536DF36}"/>
              </a:ext>
            </a:extLst>
          </p:cNvPr>
          <p:cNvSpPr>
            <a:spLocks noGrp="1"/>
          </p:cNvSpPr>
          <p:nvPr>
            <p:ph type="pic" sz="quarter" idx="13"/>
          </p:nvPr>
        </p:nvSpPr>
        <p:spPr>
          <a:xfrm>
            <a:off x="3509704" y="3301081"/>
            <a:ext cx="2460625" cy="2282825"/>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14" name="Picture Placeholder 11">
            <a:extLst>
              <a:ext uri="{FF2B5EF4-FFF2-40B4-BE49-F238E27FC236}">
                <a16:creationId xmlns:a16="http://schemas.microsoft.com/office/drawing/2014/main" id="{CCC6A1E2-0B21-A785-2609-394BAD96714A}"/>
              </a:ext>
            </a:extLst>
          </p:cNvPr>
          <p:cNvSpPr>
            <a:spLocks noGrp="1"/>
          </p:cNvSpPr>
          <p:nvPr>
            <p:ph type="pic" sz="quarter" idx="14"/>
          </p:nvPr>
        </p:nvSpPr>
        <p:spPr>
          <a:xfrm>
            <a:off x="6108603" y="3301081"/>
            <a:ext cx="5055204" cy="2282825"/>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9" name="Picture Placeholder 8">
            <a:extLst>
              <a:ext uri="{FF2B5EF4-FFF2-40B4-BE49-F238E27FC236}">
                <a16:creationId xmlns:a16="http://schemas.microsoft.com/office/drawing/2014/main" id="{B967195E-5A5B-B6A9-6895-3A6A6CDFBD95}"/>
              </a:ext>
            </a:extLst>
          </p:cNvPr>
          <p:cNvSpPr>
            <a:spLocks noGrp="1"/>
          </p:cNvSpPr>
          <p:nvPr>
            <p:ph type="pic" sz="quarter" idx="10"/>
          </p:nvPr>
        </p:nvSpPr>
        <p:spPr>
          <a:xfrm>
            <a:off x="906463" y="889000"/>
            <a:ext cx="5062537" cy="2282825"/>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10" name="Picture Placeholder 8">
            <a:extLst>
              <a:ext uri="{FF2B5EF4-FFF2-40B4-BE49-F238E27FC236}">
                <a16:creationId xmlns:a16="http://schemas.microsoft.com/office/drawing/2014/main" id="{4A2A1EFB-8307-FBED-E53E-A54BE322BC5A}"/>
              </a:ext>
            </a:extLst>
          </p:cNvPr>
          <p:cNvSpPr>
            <a:spLocks noGrp="1"/>
          </p:cNvSpPr>
          <p:nvPr>
            <p:ph type="pic" sz="quarter" idx="11"/>
          </p:nvPr>
        </p:nvSpPr>
        <p:spPr>
          <a:xfrm>
            <a:off x="6104937" y="889000"/>
            <a:ext cx="5062537" cy="2282825"/>
          </a:xfrm>
          <a:noFill/>
        </p:spPr>
        <p:txBody>
          <a:bodyPr anchor="ctr"/>
          <a:lstStyle>
            <a:lvl1pPr algn="ctr">
              <a:defRPr>
                <a:solidFill>
                  <a:schemeClr val="tx1">
                    <a:lumMod val="50000"/>
                    <a:lumOff val="50000"/>
                  </a:schemeClr>
                </a:solidFill>
              </a:defRPr>
            </a:lvl1pPr>
          </a:lstStyle>
          <a:p>
            <a:r>
              <a:rPr lang="en-US"/>
              <a:t>Click icon to add picture</a:t>
            </a:r>
          </a:p>
        </p:txBody>
      </p:sp>
    </p:spTree>
    <p:extLst>
      <p:ext uri="{BB962C8B-B14F-4D97-AF65-F5344CB8AC3E}">
        <p14:creationId xmlns:p14="http://schemas.microsoft.com/office/powerpoint/2010/main" val="2784783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ry (4.1)">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39CBE06-670B-527B-977F-01E92EEA02E1}"/>
              </a:ext>
            </a:extLst>
          </p:cNvPr>
          <p:cNvSpPr>
            <a:spLocks noGrp="1"/>
          </p:cNvSpPr>
          <p:nvPr>
            <p:ph type="pic" sz="quarter" idx="10"/>
          </p:nvPr>
        </p:nvSpPr>
        <p:spPr>
          <a:xfrm>
            <a:off x="921804" y="889311"/>
            <a:ext cx="2443696" cy="4716151"/>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4" name="Picture Placeholder 7">
            <a:extLst>
              <a:ext uri="{FF2B5EF4-FFF2-40B4-BE49-F238E27FC236}">
                <a16:creationId xmlns:a16="http://schemas.microsoft.com/office/drawing/2014/main" id="{055669EA-4E50-6698-8848-7BB13982FA0F}"/>
              </a:ext>
            </a:extLst>
          </p:cNvPr>
          <p:cNvSpPr>
            <a:spLocks noGrp="1"/>
          </p:cNvSpPr>
          <p:nvPr>
            <p:ph type="pic" sz="quarter" idx="11"/>
          </p:nvPr>
        </p:nvSpPr>
        <p:spPr>
          <a:xfrm>
            <a:off x="3519230" y="889311"/>
            <a:ext cx="2443696" cy="4716151"/>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5" name="Picture Placeholder 10">
            <a:extLst>
              <a:ext uri="{FF2B5EF4-FFF2-40B4-BE49-F238E27FC236}">
                <a16:creationId xmlns:a16="http://schemas.microsoft.com/office/drawing/2014/main" id="{0CB6E560-F2F4-06EC-0B23-6B58750A28E0}"/>
              </a:ext>
            </a:extLst>
          </p:cNvPr>
          <p:cNvSpPr>
            <a:spLocks noGrp="1"/>
          </p:cNvSpPr>
          <p:nvPr>
            <p:ph type="pic" sz="quarter" idx="12"/>
          </p:nvPr>
        </p:nvSpPr>
        <p:spPr>
          <a:xfrm>
            <a:off x="6105525" y="889103"/>
            <a:ext cx="5053013" cy="2282722"/>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6" name="Picture Placeholder 10">
            <a:extLst>
              <a:ext uri="{FF2B5EF4-FFF2-40B4-BE49-F238E27FC236}">
                <a16:creationId xmlns:a16="http://schemas.microsoft.com/office/drawing/2014/main" id="{63C5CC53-3061-2843-8088-A0B09B706BC1}"/>
              </a:ext>
            </a:extLst>
          </p:cNvPr>
          <p:cNvSpPr>
            <a:spLocks noGrp="1"/>
          </p:cNvSpPr>
          <p:nvPr>
            <p:ph type="pic" sz="quarter" idx="13"/>
          </p:nvPr>
        </p:nvSpPr>
        <p:spPr>
          <a:xfrm>
            <a:off x="6105525" y="3327503"/>
            <a:ext cx="5053013" cy="2282722"/>
          </a:xfrm>
          <a:noFill/>
        </p:spPr>
        <p:txBody>
          <a:bodyPr anchor="ctr"/>
          <a:lstStyle>
            <a:lvl1pPr algn="ctr">
              <a:defRPr>
                <a:solidFill>
                  <a:schemeClr val="tx1">
                    <a:lumMod val="50000"/>
                    <a:lumOff val="50000"/>
                  </a:schemeClr>
                </a:solidFill>
              </a:defRPr>
            </a:lvl1pPr>
          </a:lstStyle>
          <a:p>
            <a:r>
              <a:rPr lang="en-US"/>
              <a:t>Click icon to add picture</a:t>
            </a:r>
          </a:p>
        </p:txBody>
      </p:sp>
    </p:spTree>
    <p:extLst>
      <p:ext uri="{BB962C8B-B14F-4D97-AF65-F5344CB8AC3E}">
        <p14:creationId xmlns:p14="http://schemas.microsoft.com/office/powerpoint/2010/main" val="891735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ry (4.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4E96BBED-941F-843A-AC53-D66F29BF6B73}"/>
              </a:ext>
            </a:extLst>
          </p:cNvPr>
          <p:cNvSpPr>
            <a:spLocks noGrp="1"/>
          </p:cNvSpPr>
          <p:nvPr>
            <p:ph type="pic" sz="quarter" idx="10"/>
          </p:nvPr>
        </p:nvSpPr>
        <p:spPr>
          <a:xfrm>
            <a:off x="901700" y="874713"/>
            <a:ext cx="5062538" cy="2305050"/>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4" name="Picture Placeholder 7">
            <a:extLst>
              <a:ext uri="{FF2B5EF4-FFF2-40B4-BE49-F238E27FC236}">
                <a16:creationId xmlns:a16="http://schemas.microsoft.com/office/drawing/2014/main" id="{08BA5F04-C9EF-48BA-D468-753949C8A6C5}"/>
              </a:ext>
            </a:extLst>
          </p:cNvPr>
          <p:cNvSpPr>
            <a:spLocks noGrp="1"/>
          </p:cNvSpPr>
          <p:nvPr>
            <p:ph type="pic" sz="quarter" idx="11"/>
          </p:nvPr>
        </p:nvSpPr>
        <p:spPr>
          <a:xfrm>
            <a:off x="6096552" y="874713"/>
            <a:ext cx="5062538" cy="2305050"/>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5" name="Picture Placeholder 7">
            <a:extLst>
              <a:ext uri="{FF2B5EF4-FFF2-40B4-BE49-F238E27FC236}">
                <a16:creationId xmlns:a16="http://schemas.microsoft.com/office/drawing/2014/main" id="{4663B52E-B385-A1B3-1730-5BD3995B7957}"/>
              </a:ext>
            </a:extLst>
          </p:cNvPr>
          <p:cNvSpPr>
            <a:spLocks noGrp="1"/>
          </p:cNvSpPr>
          <p:nvPr>
            <p:ph type="pic" sz="quarter" idx="12"/>
          </p:nvPr>
        </p:nvSpPr>
        <p:spPr>
          <a:xfrm>
            <a:off x="901700" y="3339617"/>
            <a:ext cx="5062538" cy="2305050"/>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6" name="Picture Placeholder 7">
            <a:extLst>
              <a:ext uri="{FF2B5EF4-FFF2-40B4-BE49-F238E27FC236}">
                <a16:creationId xmlns:a16="http://schemas.microsoft.com/office/drawing/2014/main" id="{A74CEE9B-2B5F-38F7-8AF8-54DF13A65AF8}"/>
              </a:ext>
            </a:extLst>
          </p:cNvPr>
          <p:cNvSpPr>
            <a:spLocks noGrp="1"/>
          </p:cNvSpPr>
          <p:nvPr>
            <p:ph type="pic" sz="quarter" idx="13"/>
          </p:nvPr>
        </p:nvSpPr>
        <p:spPr>
          <a:xfrm>
            <a:off x="6096552" y="3339617"/>
            <a:ext cx="5062538" cy="2305050"/>
          </a:xfrm>
          <a:noFill/>
        </p:spPr>
        <p:txBody>
          <a:bodyPr anchor="ctr"/>
          <a:lstStyle>
            <a:lvl1pPr algn="ctr">
              <a:defRPr>
                <a:solidFill>
                  <a:schemeClr val="tx1">
                    <a:lumMod val="50000"/>
                    <a:lumOff val="50000"/>
                  </a:schemeClr>
                </a:solidFill>
              </a:defRPr>
            </a:lvl1pPr>
          </a:lstStyle>
          <a:p>
            <a:r>
              <a:rPr lang="en-US"/>
              <a:t>Click icon to add picture</a:t>
            </a:r>
          </a:p>
        </p:txBody>
      </p:sp>
    </p:spTree>
    <p:extLst>
      <p:ext uri="{BB962C8B-B14F-4D97-AF65-F5344CB8AC3E}">
        <p14:creationId xmlns:p14="http://schemas.microsoft.com/office/powerpoint/2010/main" val="107116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s full splash">
    <p:bg>
      <p:bgPr>
        <a:solidFill>
          <a:schemeClr val="bg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E39DDB7-5312-B562-100E-0B5F6704C374}"/>
              </a:ext>
            </a:extLst>
          </p:cNvPr>
          <p:cNvSpPr>
            <a:spLocks noGrp="1"/>
          </p:cNvSpPr>
          <p:nvPr>
            <p:ph type="pic" sz="quarter" idx="11"/>
          </p:nvPr>
        </p:nvSpPr>
        <p:spPr>
          <a:xfrm>
            <a:off x="0" y="0"/>
            <a:ext cx="6096000" cy="3381375"/>
          </a:xfrm>
          <a:noFill/>
        </p:spPr>
        <p:txBody>
          <a:bodyPr anchor="ctr"/>
          <a:lstStyle>
            <a:lvl1pPr algn="ctr">
              <a:defRPr>
                <a:solidFill>
                  <a:schemeClr val="tx1">
                    <a:lumMod val="50000"/>
                    <a:lumOff val="50000"/>
                  </a:schemeClr>
                </a:solidFill>
              </a:defRPr>
            </a:lvl1pPr>
          </a:lstStyle>
          <a:p>
            <a:r>
              <a:rPr lang="en-US"/>
              <a:t>Click icon to add picture</a:t>
            </a:r>
            <a:endParaRPr lang="en-US" dirty="0"/>
          </a:p>
        </p:txBody>
      </p:sp>
      <p:sp>
        <p:nvSpPr>
          <p:cNvPr id="18" name="Picture Placeholder 16">
            <a:extLst>
              <a:ext uri="{FF2B5EF4-FFF2-40B4-BE49-F238E27FC236}">
                <a16:creationId xmlns:a16="http://schemas.microsoft.com/office/drawing/2014/main" id="{908D2BCA-9EE9-06F3-FEB1-FFAA2E05F311}"/>
              </a:ext>
            </a:extLst>
          </p:cNvPr>
          <p:cNvSpPr>
            <a:spLocks noGrp="1"/>
          </p:cNvSpPr>
          <p:nvPr>
            <p:ph type="pic" sz="quarter" idx="12"/>
          </p:nvPr>
        </p:nvSpPr>
        <p:spPr>
          <a:xfrm>
            <a:off x="6100996" y="0"/>
            <a:ext cx="6096000" cy="3381375"/>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19" name="Picture Placeholder 16">
            <a:extLst>
              <a:ext uri="{FF2B5EF4-FFF2-40B4-BE49-F238E27FC236}">
                <a16:creationId xmlns:a16="http://schemas.microsoft.com/office/drawing/2014/main" id="{F531555E-DB3D-D575-58E3-34AF18C43ABF}"/>
              </a:ext>
            </a:extLst>
          </p:cNvPr>
          <p:cNvSpPr>
            <a:spLocks noGrp="1"/>
          </p:cNvSpPr>
          <p:nvPr>
            <p:ph type="pic" sz="quarter" idx="13"/>
          </p:nvPr>
        </p:nvSpPr>
        <p:spPr>
          <a:xfrm>
            <a:off x="6100996" y="3380836"/>
            <a:ext cx="6096000" cy="3478257"/>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21" name="Picture Placeholder 20">
            <a:extLst>
              <a:ext uri="{FF2B5EF4-FFF2-40B4-BE49-F238E27FC236}">
                <a16:creationId xmlns:a16="http://schemas.microsoft.com/office/drawing/2014/main" id="{89E67668-24AE-A120-8FF8-951D816474B3}"/>
              </a:ext>
            </a:extLst>
          </p:cNvPr>
          <p:cNvSpPr>
            <a:spLocks noGrp="1"/>
          </p:cNvSpPr>
          <p:nvPr>
            <p:ph type="pic" sz="quarter" idx="14"/>
          </p:nvPr>
        </p:nvSpPr>
        <p:spPr>
          <a:xfrm>
            <a:off x="2346325" y="3381375"/>
            <a:ext cx="3744913" cy="3476625"/>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23" name="Picture Placeholder 22">
            <a:extLst>
              <a:ext uri="{FF2B5EF4-FFF2-40B4-BE49-F238E27FC236}">
                <a16:creationId xmlns:a16="http://schemas.microsoft.com/office/drawing/2014/main" id="{881831A8-51F9-DB97-3516-2A134EA623B9}"/>
              </a:ext>
            </a:extLst>
          </p:cNvPr>
          <p:cNvSpPr>
            <a:spLocks noGrp="1"/>
          </p:cNvSpPr>
          <p:nvPr>
            <p:ph type="pic" sz="quarter" idx="15"/>
          </p:nvPr>
        </p:nvSpPr>
        <p:spPr>
          <a:xfrm>
            <a:off x="0" y="3379788"/>
            <a:ext cx="2346325" cy="3478212"/>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9" name="Rectangle 8">
            <a:extLst>
              <a:ext uri="{FF2B5EF4-FFF2-40B4-BE49-F238E27FC236}">
                <a16:creationId xmlns:a16="http://schemas.microsoft.com/office/drawing/2014/main" id="{DA5C20ED-550E-E234-6CA5-EDA931187281}"/>
              </a:ext>
            </a:extLst>
          </p:cNvPr>
          <p:cNvSpPr/>
          <p:nvPr userDrawn="1"/>
        </p:nvSpPr>
        <p:spPr>
          <a:xfrm>
            <a:off x="0" y="0"/>
            <a:ext cx="12192000" cy="1195762"/>
          </a:xfrm>
          <a:prstGeom prst="rect">
            <a:avLst/>
          </a:prstGeom>
          <a:gradFill>
            <a:gsLst>
              <a:gs pos="100000">
                <a:schemeClr val="tx1">
                  <a:alpha val="0"/>
                </a:schemeClr>
              </a:gs>
              <a:gs pos="17000">
                <a:schemeClr val="tx1">
                  <a:alpha val="6297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8B8A8E72-A85D-F5E1-3E07-5E39C64E37E3}"/>
              </a:ext>
            </a:extLst>
          </p:cNvPr>
          <p:cNvSpPr>
            <a:spLocks noGrp="1"/>
          </p:cNvSpPr>
          <p:nvPr>
            <p:ph type="body" sz="quarter" idx="10" hasCustomPrompt="1"/>
          </p:nvPr>
        </p:nvSpPr>
        <p:spPr>
          <a:xfrm>
            <a:off x="401543" y="391301"/>
            <a:ext cx="5110163" cy="276999"/>
          </a:xfrm>
        </p:spPr>
        <p:txBody>
          <a:bodyPr>
            <a:spAutoFit/>
          </a:bodyPr>
          <a:lstStyle>
            <a:lvl1pPr>
              <a:defRPr sz="1200" b="1" spc="100" baseline="0">
                <a:solidFill>
                  <a:schemeClr val="bg1"/>
                </a:solidFill>
              </a:defRPr>
            </a:lvl1pPr>
            <a:lvl2pPr>
              <a:defRPr sz="1200" b="1" spc="100" baseline="0"/>
            </a:lvl2pPr>
            <a:lvl3pPr>
              <a:defRPr sz="1200" b="1" spc="100" baseline="0"/>
            </a:lvl3pPr>
            <a:lvl4pPr>
              <a:defRPr sz="1200" b="1" spc="100" baseline="0"/>
            </a:lvl4pPr>
            <a:lvl5pPr>
              <a:defRPr sz="1200" b="1" spc="100" baseline="0"/>
            </a:lvl5pPr>
          </a:lstStyle>
          <a:p>
            <a:pPr lvl="0"/>
            <a:r>
              <a:rPr lang="en-GB" dirty="0"/>
              <a:t>PRESENTATION TITLE OF A FEW WORDS</a:t>
            </a:r>
            <a:endParaRPr lang="en-US" dirty="0"/>
          </a:p>
        </p:txBody>
      </p:sp>
      <p:sp>
        <p:nvSpPr>
          <p:cNvPr id="8" name="Rectangle 7">
            <a:extLst>
              <a:ext uri="{FF2B5EF4-FFF2-40B4-BE49-F238E27FC236}">
                <a16:creationId xmlns:a16="http://schemas.microsoft.com/office/drawing/2014/main" id="{CE569140-DA98-53A4-7F20-7271BFA8C14F}"/>
              </a:ext>
            </a:extLst>
          </p:cNvPr>
          <p:cNvSpPr/>
          <p:nvPr userDrawn="1"/>
        </p:nvSpPr>
        <p:spPr>
          <a:xfrm rot="10800000">
            <a:off x="0" y="5565913"/>
            <a:ext cx="12192000" cy="1292086"/>
          </a:xfrm>
          <a:prstGeom prst="rect">
            <a:avLst/>
          </a:prstGeom>
          <a:gradFill>
            <a:gsLst>
              <a:gs pos="100000">
                <a:schemeClr val="tx1">
                  <a:alpha val="0"/>
                </a:schemeClr>
              </a:gs>
              <a:gs pos="48000">
                <a:schemeClr val="tx1">
                  <a:alpha val="44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B4F3BA3-044B-4961-B83E-C848CA873D89}"/>
              </a:ext>
            </a:extLst>
          </p:cNvPr>
          <p:cNvPicPr>
            <a:picLocks noChangeAspect="1"/>
          </p:cNvPicPr>
          <p:nvPr userDrawn="1"/>
        </p:nvPicPr>
        <p:blipFill>
          <a:blip r:embed="rId2"/>
          <a:stretch>
            <a:fillRect/>
          </a:stretch>
        </p:blipFill>
        <p:spPr>
          <a:xfrm>
            <a:off x="453822" y="5841361"/>
            <a:ext cx="1235278" cy="572261"/>
          </a:xfrm>
          <a:prstGeom prst="rect">
            <a:avLst/>
          </a:prstGeom>
        </p:spPr>
      </p:pic>
      <p:sp>
        <p:nvSpPr>
          <p:cNvPr id="11" name="TextBox 10">
            <a:extLst>
              <a:ext uri="{FF2B5EF4-FFF2-40B4-BE49-F238E27FC236}">
                <a16:creationId xmlns:a16="http://schemas.microsoft.com/office/drawing/2014/main" id="{02385897-EB78-170E-DD3A-12AA2555D522}"/>
              </a:ext>
            </a:extLst>
          </p:cNvPr>
          <p:cNvSpPr txBox="1"/>
          <p:nvPr userDrawn="1"/>
        </p:nvSpPr>
        <p:spPr>
          <a:xfrm>
            <a:off x="11353800" y="6059912"/>
            <a:ext cx="384377" cy="276999"/>
          </a:xfrm>
          <a:prstGeom prst="rect">
            <a:avLst/>
          </a:prstGeom>
          <a:noFill/>
        </p:spPr>
        <p:txBody>
          <a:bodyPr wrap="square">
            <a:spAutoFit/>
          </a:bodyPr>
          <a:lstStyle/>
          <a:p>
            <a:pPr algn="r"/>
            <a:fld id="{4E99414B-7769-ED44-815D-09C8E46F1F15}" type="slidenum">
              <a:rPr lang="en-US" sz="1200" b="1" smtClean="0">
                <a:solidFill>
                  <a:schemeClr val="bg1"/>
                </a:solidFill>
                <a:latin typeface="Palanquin" panose="020B0004020203020204" pitchFamily="34" charset="77"/>
                <a:cs typeface="Palanquin" panose="020B0004020203020204" pitchFamily="34" charset="77"/>
              </a:rPr>
              <a:t>‹#›</a:t>
            </a:fld>
            <a:endParaRPr lang="en-US" sz="1200" b="1" dirty="0">
              <a:solidFill>
                <a:schemeClr val="bg1"/>
              </a:solidFill>
              <a:latin typeface="Palanquin" panose="020B0004020203020204" pitchFamily="34" charset="77"/>
              <a:cs typeface="Palanquin" panose="020B0004020203020204" pitchFamily="34" charset="77"/>
            </a:endParaRPr>
          </a:p>
        </p:txBody>
      </p:sp>
    </p:spTree>
    <p:extLst>
      <p:ext uri="{BB962C8B-B14F-4D97-AF65-F5344CB8AC3E}">
        <p14:creationId xmlns:p14="http://schemas.microsoft.com/office/powerpoint/2010/main" val="94859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s Overlay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98BDD72-BCE6-694A-1541-71430A2FEF00}"/>
              </a:ext>
            </a:extLst>
          </p:cNvPr>
          <p:cNvSpPr>
            <a:spLocks noGrp="1"/>
          </p:cNvSpPr>
          <p:nvPr>
            <p:ph type="pic" sz="quarter" idx="10"/>
          </p:nvPr>
        </p:nvSpPr>
        <p:spPr>
          <a:xfrm>
            <a:off x="2251075" y="962525"/>
            <a:ext cx="2520950" cy="2165686"/>
          </a:xfrm>
          <a:noFill/>
        </p:spPr>
        <p:txBody>
          <a:bodyPr anchor="ctr"/>
          <a:lstStyle>
            <a:lvl1pPr algn="ctr">
              <a:defRPr>
                <a:solidFill>
                  <a:schemeClr val="tx1">
                    <a:lumMod val="50000"/>
                    <a:lumOff val="50000"/>
                  </a:schemeClr>
                </a:solidFill>
              </a:defRPr>
            </a:lvl1pPr>
          </a:lstStyle>
          <a:p>
            <a:r>
              <a:rPr lang="en-US"/>
              <a:t>Click icon to add picture</a:t>
            </a:r>
            <a:endParaRPr lang="en-US" dirty="0"/>
          </a:p>
        </p:txBody>
      </p:sp>
      <p:sp>
        <p:nvSpPr>
          <p:cNvPr id="7" name="Picture Placeholder 5">
            <a:extLst>
              <a:ext uri="{FF2B5EF4-FFF2-40B4-BE49-F238E27FC236}">
                <a16:creationId xmlns:a16="http://schemas.microsoft.com/office/drawing/2014/main" id="{47AD29A2-B41B-23B8-AEE3-D54B3DC03C81}"/>
              </a:ext>
            </a:extLst>
          </p:cNvPr>
          <p:cNvSpPr>
            <a:spLocks noGrp="1"/>
          </p:cNvSpPr>
          <p:nvPr>
            <p:ph type="pic" sz="quarter" idx="11"/>
          </p:nvPr>
        </p:nvSpPr>
        <p:spPr>
          <a:xfrm>
            <a:off x="5056286" y="962525"/>
            <a:ext cx="2520950" cy="2165686"/>
          </a:xfrm>
          <a:noFill/>
        </p:spPr>
        <p:txBody>
          <a:bodyPr anchor="ctr"/>
          <a:lstStyle>
            <a:lvl1pPr algn="ctr">
              <a:defRPr>
                <a:solidFill>
                  <a:schemeClr val="tx1">
                    <a:lumMod val="50000"/>
                    <a:lumOff val="50000"/>
                  </a:schemeClr>
                </a:solidFill>
              </a:defRPr>
            </a:lvl1pPr>
          </a:lstStyle>
          <a:p>
            <a:r>
              <a:rPr lang="en-US"/>
              <a:t>Click icon to add picture</a:t>
            </a:r>
            <a:endParaRPr lang="en-US" dirty="0"/>
          </a:p>
        </p:txBody>
      </p:sp>
      <p:sp>
        <p:nvSpPr>
          <p:cNvPr id="8" name="Picture Placeholder 5">
            <a:extLst>
              <a:ext uri="{FF2B5EF4-FFF2-40B4-BE49-F238E27FC236}">
                <a16:creationId xmlns:a16="http://schemas.microsoft.com/office/drawing/2014/main" id="{001F1C25-EC2E-4E50-D32D-0AC0C0116088}"/>
              </a:ext>
            </a:extLst>
          </p:cNvPr>
          <p:cNvSpPr>
            <a:spLocks noGrp="1"/>
          </p:cNvSpPr>
          <p:nvPr>
            <p:ph type="pic" sz="quarter" idx="12"/>
          </p:nvPr>
        </p:nvSpPr>
        <p:spPr>
          <a:xfrm>
            <a:off x="7856241" y="962525"/>
            <a:ext cx="2520950" cy="2165686"/>
          </a:xfrm>
          <a:noFill/>
        </p:spPr>
        <p:txBody>
          <a:bodyPr anchor="ctr"/>
          <a:lstStyle>
            <a:lvl1pPr algn="ctr">
              <a:defRPr>
                <a:solidFill>
                  <a:schemeClr val="tx1">
                    <a:lumMod val="50000"/>
                    <a:lumOff val="50000"/>
                  </a:schemeClr>
                </a:solidFill>
              </a:defRPr>
            </a:lvl1pPr>
          </a:lstStyle>
          <a:p>
            <a:r>
              <a:rPr lang="en-US"/>
              <a:t>Click icon to add picture</a:t>
            </a:r>
            <a:endParaRPr lang="en-US" dirty="0"/>
          </a:p>
        </p:txBody>
      </p:sp>
      <p:sp>
        <p:nvSpPr>
          <p:cNvPr id="9" name="Picture Placeholder 5">
            <a:extLst>
              <a:ext uri="{FF2B5EF4-FFF2-40B4-BE49-F238E27FC236}">
                <a16:creationId xmlns:a16="http://schemas.microsoft.com/office/drawing/2014/main" id="{4B1B2172-1C5F-2CCB-9264-1E4994A3D42B}"/>
              </a:ext>
            </a:extLst>
          </p:cNvPr>
          <p:cNvSpPr>
            <a:spLocks noGrp="1"/>
          </p:cNvSpPr>
          <p:nvPr>
            <p:ph type="pic" sz="quarter" idx="13"/>
          </p:nvPr>
        </p:nvSpPr>
        <p:spPr>
          <a:xfrm>
            <a:off x="3652577" y="3380605"/>
            <a:ext cx="2520950" cy="2165686"/>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10" name="Picture Placeholder 5">
            <a:extLst>
              <a:ext uri="{FF2B5EF4-FFF2-40B4-BE49-F238E27FC236}">
                <a16:creationId xmlns:a16="http://schemas.microsoft.com/office/drawing/2014/main" id="{AD87CB96-7D7C-640F-83CF-99621FA8034E}"/>
              </a:ext>
            </a:extLst>
          </p:cNvPr>
          <p:cNvSpPr>
            <a:spLocks noGrp="1"/>
          </p:cNvSpPr>
          <p:nvPr>
            <p:ph type="pic" sz="quarter" idx="14"/>
          </p:nvPr>
        </p:nvSpPr>
        <p:spPr>
          <a:xfrm>
            <a:off x="6446727" y="3380605"/>
            <a:ext cx="2520950" cy="2165686"/>
          </a:xfrm>
          <a:noFill/>
        </p:spPr>
        <p:txBody>
          <a:bodyPr anchor="ctr"/>
          <a:lstStyle>
            <a:lvl1pPr algn="ctr">
              <a:defRPr>
                <a:solidFill>
                  <a:schemeClr val="tx1">
                    <a:lumMod val="50000"/>
                    <a:lumOff val="50000"/>
                  </a:schemeClr>
                </a:solidFill>
              </a:defRPr>
            </a:lvl1pPr>
          </a:lstStyle>
          <a:p>
            <a:r>
              <a:rPr lang="en-US"/>
              <a:t>Click icon to add picture</a:t>
            </a:r>
          </a:p>
        </p:txBody>
      </p:sp>
      <p:sp>
        <p:nvSpPr>
          <p:cNvPr id="14" name="Text Placeholder 13">
            <a:extLst>
              <a:ext uri="{FF2B5EF4-FFF2-40B4-BE49-F238E27FC236}">
                <a16:creationId xmlns:a16="http://schemas.microsoft.com/office/drawing/2014/main" id="{0A863160-5F35-E2CB-F75E-732CCF2819E8}"/>
              </a:ext>
            </a:extLst>
          </p:cNvPr>
          <p:cNvSpPr>
            <a:spLocks noGrp="1"/>
          </p:cNvSpPr>
          <p:nvPr>
            <p:ph type="body" sz="quarter" idx="15" hasCustomPrompt="1"/>
          </p:nvPr>
        </p:nvSpPr>
        <p:spPr>
          <a:xfrm>
            <a:off x="2251075" y="2489200"/>
            <a:ext cx="2520950" cy="549275"/>
          </a:xfrm>
          <a:solidFill>
            <a:schemeClr val="tx2">
              <a:alpha val="20000"/>
            </a:schemeClr>
          </a:solidFill>
        </p:spPr>
        <p:txBody>
          <a:bodyPr anchor="ctr">
            <a:noAutofit/>
          </a:bodyPr>
          <a:lstStyle>
            <a:lvl1pPr algn="ctr">
              <a:defRPr sz="2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Placeholder Text</a:t>
            </a:r>
            <a:endParaRPr lang="en-US" dirty="0"/>
          </a:p>
        </p:txBody>
      </p:sp>
      <p:sp>
        <p:nvSpPr>
          <p:cNvPr id="15" name="Text Placeholder 13">
            <a:extLst>
              <a:ext uri="{FF2B5EF4-FFF2-40B4-BE49-F238E27FC236}">
                <a16:creationId xmlns:a16="http://schemas.microsoft.com/office/drawing/2014/main" id="{D30D5293-4D06-48D7-31DF-2177EBF50E96}"/>
              </a:ext>
            </a:extLst>
          </p:cNvPr>
          <p:cNvSpPr>
            <a:spLocks noGrp="1"/>
          </p:cNvSpPr>
          <p:nvPr>
            <p:ph type="body" sz="quarter" idx="16" hasCustomPrompt="1"/>
          </p:nvPr>
        </p:nvSpPr>
        <p:spPr>
          <a:xfrm>
            <a:off x="5056286" y="2489200"/>
            <a:ext cx="2520950" cy="549275"/>
          </a:xfrm>
          <a:solidFill>
            <a:schemeClr val="tx2">
              <a:alpha val="20000"/>
            </a:schemeClr>
          </a:solidFill>
        </p:spPr>
        <p:txBody>
          <a:bodyPr anchor="ctr">
            <a:noAutofit/>
          </a:bodyPr>
          <a:lstStyle>
            <a:lvl1pPr algn="ctr">
              <a:defRPr sz="2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Placeholder Text</a:t>
            </a:r>
            <a:endParaRPr lang="en-US" dirty="0"/>
          </a:p>
        </p:txBody>
      </p:sp>
      <p:sp>
        <p:nvSpPr>
          <p:cNvPr id="16" name="Text Placeholder 13">
            <a:extLst>
              <a:ext uri="{FF2B5EF4-FFF2-40B4-BE49-F238E27FC236}">
                <a16:creationId xmlns:a16="http://schemas.microsoft.com/office/drawing/2014/main" id="{1BC23AF1-0612-3DAC-B7DC-CEBE5DD0BA09}"/>
              </a:ext>
            </a:extLst>
          </p:cNvPr>
          <p:cNvSpPr>
            <a:spLocks noGrp="1"/>
          </p:cNvSpPr>
          <p:nvPr>
            <p:ph type="body" sz="quarter" idx="17" hasCustomPrompt="1"/>
          </p:nvPr>
        </p:nvSpPr>
        <p:spPr>
          <a:xfrm>
            <a:off x="7856241" y="2489200"/>
            <a:ext cx="2520950" cy="549275"/>
          </a:xfrm>
          <a:solidFill>
            <a:schemeClr val="tx2">
              <a:alpha val="20000"/>
            </a:schemeClr>
          </a:solidFill>
        </p:spPr>
        <p:txBody>
          <a:bodyPr anchor="ctr">
            <a:noAutofit/>
          </a:bodyPr>
          <a:lstStyle>
            <a:lvl1pPr algn="ctr">
              <a:defRPr sz="2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Placeholder Text</a:t>
            </a:r>
            <a:endParaRPr lang="en-US" dirty="0"/>
          </a:p>
        </p:txBody>
      </p:sp>
      <p:sp>
        <p:nvSpPr>
          <p:cNvPr id="17" name="Text Placeholder 13">
            <a:extLst>
              <a:ext uri="{FF2B5EF4-FFF2-40B4-BE49-F238E27FC236}">
                <a16:creationId xmlns:a16="http://schemas.microsoft.com/office/drawing/2014/main" id="{F3708D5F-62A8-3C49-2D33-CA823FE60B1C}"/>
              </a:ext>
            </a:extLst>
          </p:cNvPr>
          <p:cNvSpPr>
            <a:spLocks noGrp="1"/>
          </p:cNvSpPr>
          <p:nvPr>
            <p:ph type="body" sz="quarter" idx="18" hasCustomPrompt="1"/>
          </p:nvPr>
        </p:nvSpPr>
        <p:spPr>
          <a:xfrm>
            <a:off x="3652577" y="4908309"/>
            <a:ext cx="2520950" cy="549275"/>
          </a:xfrm>
          <a:solidFill>
            <a:schemeClr val="tx2">
              <a:alpha val="20000"/>
            </a:schemeClr>
          </a:solidFill>
        </p:spPr>
        <p:txBody>
          <a:bodyPr anchor="ctr">
            <a:noAutofit/>
          </a:bodyPr>
          <a:lstStyle>
            <a:lvl1pPr algn="ctr">
              <a:defRPr sz="2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Placeholder Text</a:t>
            </a:r>
            <a:endParaRPr lang="en-US" dirty="0"/>
          </a:p>
        </p:txBody>
      </p:sp>
      <p:sp>
        <p:nvSpPr>
          <p:cNvPr id="18" name="Text Placeholder 13">
            <a:extLst>
              <a:ext uri="{FF2B5EF4-FFF2-40B4-BE49-F238E27FC236}">
                <a16:creationId xmlns:a16="http://schemas.microsoft.com/office/drawing/2014/main" id="{F5CA2CB4-CC5D-CAD1-8337-EAAE55D7CB5B}"/>
              </a:ext>
            </a:extLst>
          </p:cNvPr>
          <p:cNvSpPr>
            <a:spLocks noGrp="1"/>
          </p:cNvSpPr>
          <p:nvPr>
            <p:ph type="body" sz="quarter" idx="19" hasCustomPrompt="1"/>
          </p:nvPr>
        </p:nvSpPr>
        <p:spPr>
          <a:xfrm>
            <a:off x="6446727" y="4908309"/>
            <a:ext cx="2520950" cy="549275"/>
          </a:xfrm>
          <a:solidFill>
            <a:schemeClr val="tx2">
              <a:alpha val="20000"/>
            </a:schemeClr>
          </a:solidFill>
        </p:spPr>
        <p:txBody>
          <a:bodyPr anchor="ctr">
            <a:noAutofit/>
          </a:bodyPr>
          <a:lstStyle>
            <a:lvl1pPr algn="ctr">
              <a:defRPr sz="2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Placeholder Text</a:t>
            </a:r>
            <a:endParaRPr lang="en-US" dirty="0"/>
          </a:p>
        </p:txBody>
      </p:sp>
    </p:spTree>
    <p:extLst>
      <p:ext uri="{BB962C8B-B14F-4D97-AF65-F5344CB8AC3E}">
        <p14:creationId xmlns:p14="http://schemas.microsoft.com/office/powerpoint/2010/main" val="3412379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Person Call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136A59B-CD6A-5832-9534-9C75848CD596}"/>
              </a:ext>
            </a:extLst>
          </p:cNvPr>
          <p:cNvSpPr>
            <a:spLocks noGrp="1"/>
          </p:cNvSpPr>
          <p:nvPr>
            <p:ph type="pic" sz="quarter" idx="10"/>
          </p:nvPr>
        </p:nvSpPr>
        <p:spPr>
          <a:xfrm>
            <a:off x="458100" y="1351688"/>
            <a:ext cx="3816000" cy="3816000"/>
          </a:xfrm>
          <a:prstGeom prst="ellipse">
            <a:avLst/>
          </a:prstGeom>
          <a:noFill/>
        </p:spPr>
        <p:txBody>
          <a:bodyPr anchor="ctr"/>
          <a:lstStyle>
            <a:lvl1pPr algn="ctr">
              <a:defRPr>
                <a:solidFill>
                  <a:schemeClr val="tx1">
                    <a:lumMod val="50000"/>
                    <a:lumOff val="50000"/>
                  </a:schemeClr>
                </a:solidFill>
              </a:defRPr>
            </a:lvl1pPr>
          </a:lstStyle>
          <a:p>
            <a:r>
              <a:rPr lang="en-US"/>
              <a:t>Click icon to add picture</a:t>
            </a:r>
          </a:p>
        </p:txBody>
      </p:sp>
      <p:pic>
        <p:nvPicPr>
          <p:cNvPr id="3" name="Picture 2" descr="A blue and black background&#10;&#10;Description automatically generated">
            <a:extLst>
              <a:ext uri="{FF2B5EF4-FFF2-40B4-BE49-F238E27FC236}">
                <a16:creationId xmlns:a16="http://schemas.microsoft.com/office/drawing/2014/main" id="{818B21A7-C285-F8F6-42D1-9445B845F17D}"/>
              </a:ext>
            </a:extLst>
          </p:cNvPr>
          <p:cNvPicPr>
            <a:picLocks noChangeAspect="1"/>
          </p:cNvPicPr>
          <p:nvPr userDrawn="1"/>
        </p:nvPicPr>
        <p:blipFill rotWithShape="1">
          <a:blip r:embed="rId2">
            <a:alphaModFix/>
          </a:blip>
          <a:srcRect l="46767" t="1" r="15494" b="2266"/>
          <a:stretch/>
        </p:blipFill>
        <p:spPr>
          <a:xfrm rot="10800000">
            <a:off x="7484011" y="0"/>
            <a:ext cx="4707987" cy="6858000"/>
          </a:xfrm>
          <a:prstGeom prst="rect">
            <a:avLst/>
          </a:prstGeom>
        </p:spPr>
      </p:pic>
      <p:sp>
        <p:nvSpPr>
          <p:cNvPr id="8" name="Text Placeholder 8">
            <a:extLst>
              <a:ext uri="{FF2B5EF4-FFF2-40B4-BE49-F238E27FC236}">
                <a16:creationId xmlns:a16="http://schemas.microsoft.com/office/drawing/2014/main" id="{5FF8B8A3-EB42-F69A-FC2C-B304F84CE9F7}"/>
              </a:ext>
            </a:extLst>
          </p:cNvPr>
          <p:cNvSpPr>
            <a:spLocks noGrp="1"/>
          </p:cNvSpPr>
          <p:nvPr>
            <p:ph type="body" sz="quarter" idx="11" hasCustomPrompt="1"/>
          </p:nvPr>
        </p:nvSpPr>
        <p:spPr>
          <a:xfrm>
            <a:off x="4644415" y="2791337"/>
            <a:ext cx="4707987" cy="707886"/>
          </a:xfrm>
        </p:spPr>
        <p:txBody>
          <a:bodyPr wrap="square" anchor="b">
            <a:spAutoFit/>
          </a:bodyPr>
          <a:lstStyle>
            <a:lvl1pPr>
              <a:lnSpc>
                <a:spcPct val="100000"/>
              </a:lnSpc>
              <a:defRPr sz="4000" b="1" spc="0" baseline="0">
                <a:solidFill>
                  <a:schemeClr val="accent1"/>
                </a:solidFill>
                <a:latin typeface="Palanquin" panose="020B0004020203020204" pitchFamily="34" charset="77"/>
                <a:cs typeface="Palanquin" panose="020B0004020203020204" pitchFamily="34" charset="77"/>
              </a:defRPr>
            </a:lvl1pPr>
          </a:lstStyle>
          <a:p>
            <a:pPr lvl="0"/>
            <a:r>
              <a:rPr lang="en-GB" dirty="0"/>
              <a:t>First M. Last</a:t>
            </a:r>
            <a:endParaRPr lang="en-US" dirty="0"/>
          </a:p>
        </p:txBody>
      </p:sp>
      <p:sp>
        <p:nvSpPr>
          <p:cNvPr id="9" name="Text Placeholder 8">
            <a:extLst>
              <a:ext uri="{FF2B5EF4-FFF2-40B4-BE49-F238E27FC236}">
                <a16:creationId xmlns:a16="http://schemas.microsoft.com/office/drawing/2014/main" id="{B427AAC4-1940-B8EF-6851-F69F579681F6}"/>
              </a:ext>
            </a:extLst>
          </p:cNvPr>
          <p:cNvSpPr>
            <a:spLocks noGrp="1"/>
          </p:cNvSpPr>
          <p:nvPr>
            <p:ph type="body" sz="quarter" idx="12" hasCustomPrompt="1"/>
          </p:nvPr>
        </p:nvSpPr>
        <p:spPr>
          <a:xfrm>
            <a:off x="4644416" y="3474819"/>
            <a:ext cx="4288570" cy="523220"/>
          </a:xfrm>
        </p:spPr>
        <p:txBody>
          <a:bodyPr wrap="square" anchor="b">
            <a:spAutoFit/>
          </a:bodyPr>
          <a:lstStyle>
            <a:lvl1pPr>
              <a:lnSpc>
                <a:spcPct val="100000"/>
              </a:lnSpc>
              <a:defRPr sz="2800" b="0" spc="0" baseline="0">
                <a:solidFill>
                  <a:schemeClr val="accent1"/>
                </a:solidFill>
                <a:latin typeface="Palanquin" panose="020B0004020203020204" pitchFamily="34" charset="77"/>
                <a:cs typeface="Palanquin" panose="020B0004020203020204" pitchFamily="34" charset="77"/>
              </a:defRPr>
            </a:lvl1pPr>
          </a:lstStyle>
          <a:p>
            <a:pPr lvl="0"/>
            <a:r>
              <a:rPr lang="en-GB" dirty="0"/>
              <a:t>Job Title</a:t>
            </a:r>
            <a:endParaRPr lang="en-US" dirty="0"/>
          </a:p>
        </p:txBody>
      </p:sp>
    </p:spTree>
    <p:extLst>
      <p:ext uri="{BB962C8B-B14F-4D97-AF65-F5344CB8AC3E}">
        <p14:creationId xmlns:p14="http://schemas.microsoft.com/office/powerpoint/2010/main" val="93274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erson Callout">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015FCE9F-1F70-C1D7-BA1C-530B9F355D11}"/>
              </a:ext>
            </a:extLst>
          </p:cNvPr>
          <p:cNvSpPr>
            <a:spLocks noGrp="1"/>
          </p:cNvSpPr>
          <p:nvPr>
            <p:ph type="body" sz="quarter" idx="13" hasCustomPrompt="1"/>
          </p:nvPr>
        </p:nvSpPr>
        <p:spPr>
          <a:xfrm>
            <a:off x="1039087" y="4147430"/>
            <a:ext cx="3082747" cy="461665"/>
          </a:xfrm>
        </p:spPr>
        <p:txBody>
          <a:bodyPr wrap="square" anchor="b">
            <a:spAutoFit/>
          </a:bodyPr>
          <a:lstStyle>
            <a:lvl1pPr>
              <a:lnSpc>
                <a:spcPct val="100000"/>
              </a:lnSpc>
              <a:defRPr sz="2400" b="1" spc="0" baseline="0">
                <a:solidFill>
                  <a:schemeClr val="accent1"/>
                </a:solidFill>
                <a:latin typeface="Palanquin" panose="020B0004020203020204" pitchFamily="34" charset="77"/>
                <a:cs typeface="Palanquin" panose="020B0004020203020204" pitchFamily="34" charset="77"/>
              </a:defRPr>
            </a:lvl1pPr>
          </a:lstStyle>
          <a:p>
            <a:pPr lvl="0"/>
            <a:r>
              <a:rPr lang="en-GB" dirty="0"/>
              <a:t>First M. Last</a:t>
            </a:r>
            <a:endParaRPr lang="en-US" dirty="0"/>
          </a:p>
        </p:txBody>
      </p:sp>
      <p:sp>
        <p:nvSpPr>
          <p:cNvPr id="13" name="Text Placeholder 8">
            <a:extLst>
              <a:ext uri="{FF2B5EF4-FFF2-40B4-BE49-F238E27FC236}">
                <a16:creationId xmlns:a16="http://schemas.microsoft.com/office/drawing/2014/main" id="{1A53CAA2-6484-CDF8-708E-17E3923E6F60}"/>
              </a:ext>
            </a:extLst>
          </p:cNvPr>
          <p:cNvSpPr>
            <a:spLocks noGrp="1"/>
          </p:cNvSpPr>
          <p:nvPr>
            <p:ph type="body" sz="quarter" idx="14" hasCustomPrompt="1"/>
          </p:nvPr>
        </p:nvSpPr>
        <p:spPr>
          <a:xfrm>
            <a:off x="1039088" y="4570623"/>
            <a:ext cx="3082746" cy="338554"/>
          </a:xfrm>
        </p:spPr>
        <p:txBody>
          <a:bodyPr wrap="square" anchor="t">
            <a:spAutoFit/>
          </a:bodyPr>
          <a:lstStyle>
            <a:lvl1pPr>
              <a:lnSpc>
                <a:spcPct val="100000"/>
              </a:lnSpc>
              <a:defRPr sz="1600" b="0" spc="0" baseline="0">
                <a:solidFill>
                  <a:schemeClr val="accent1"/>
                </a:solidFill>
                <a:latin typeface="Palanquin" panose="020B0004020203020204" pitchFamily="34" charset="77"/>
                <a:cs typeface="Palanquin" panose="020B0004020203020204" pitchFamily="34" charset="77"/>
              </a:defRPr>
            </a:lvl1pPr>
          </a:lstStyle>
          <a:p>
            <a:pPr lvl="0"/>
            <a:r>
              <a:rPr lang="en-GB" dirty="0"/>
              <a:t>Job Title</a:t>
            </a:r>
            <a:endParaRPr lang="en-US" dirty="0"/>
          </a:p>
        </p:txBody>
      </p:sp>
      <p:sp>
        <p:nvSpPr>
          <p:cNvPr id="9" name="Picture Placeholder 6">
            <a:extLst>
              <a:ext uri="{FF2B5EF4-FFF2-40B4-BE49-F238E27FC236}">
                <a16:creationId xmlns:a16="http://schemas.microsoft.com/office/drawing/2014/main" id="{57FF308E-56FD-C803-0A2E-13C5390F69E9}"/>
              </a:ext>
            </a:extLst>
          </p:cNvPr>
          <p:cNvSpPr>
            <a:spLocks noGrp="1" noChangeAspect="1"/>
          </p:cNvSpPr>
          <p:nvPr>
            <p:ph type="pic" sz="quarter" idx="10"/>
          </p:nvPr>
        </p:nvSpPr>
        <p:spPr>
          <a:xfrm>
            <a:off x="1039087" y="1569722"/>
            <a:ext cx="2318400" cy="2318400"/>
          </a:xfrm>
          <a:prstGeom prst="ellipse">
            <a:avLst/>
          </a:prstGeom>
          <a:noFill/>
        </p:spPr>
        <p:txBody>
          <a:bodyPr anchor="ctr"/>
          <a:lstStyle>
            <a:lvl1pPr algn="ctr">
              <a:defRPr>
                <a:solidFill>
                  <a:schemeClr val="tx1">
                    <a:lumMod val="50000"/>
                    <a:lumOff val="50000"/>
                  </a:schemeClr>
                </a:solidFill>
              </a:defRPr>
            </a:lvl1pPr>
          </a:lstStyle>
          <a:p>
            <a:r>
              <a:rPr lang="en-US"/>
              <a:t>Click icon to add picture</a:t>
            </a:r>
          </a:p>
        </p:txBody>
      </p:sp>
      <p:sp>
        <p:nvSpPr>
          <p:cNvPr id="10" name="Picture Placeholder 6">
            <a:extLst>
              <a:ext uri="{FF2B5EF4-FFF2-40B4-BE49-F238E27FC236}">
                <a16:creationId xmlns:a16="http://schemas.microsoft.com/office/drawing/2014/main" id="{5A5FD236-75B7-1B9C-E4C8-80908E1452BD}"/>
              </a:ext>
            </a:extLst>
          </p:cNvPr>
          <p:cNvSpPr>
            <a:spLocks noGrp="1" noChangeAspect="1"/>
          </p:cNvSpPr>
          <p:nvPr>
            <p:ph type="pic" sz="quarter" idx="11"/>
          </p:nvPr>
        </p:nvSpPr>
        <p:spPr>
          <a:xfrm>
            <a:off x="4738890" y="1569722"/>
            <a:ext cx="2318400" cy="2318400"/>
          </a:xfrm>
          <a:prstGeom prst="ellipse">
            <a:avLst/>
          </a:prstGeom>
          <a:noFill/>
        </p:spPr>
        <p:txBody>
          <a:bodyPr anchor="ctr"/>
          <a:lstStyle>
            <a:lvl1pPr algn="ctr">
              <a:defRPr>
                <a:solidFill>
                  <a:schemeClr val="tx1">
                    <a:lumMod val="50000"/>
                    <a:lumOff val="50000"/>
                  </a:schemeClr>
                </a:solidFill>
              </a:defRPr>
            </a:lvl1pPr>
          </a:lstStyle>
          <a:p>
            <a:r>
              <a:rPr lang="en-US"/>
              <a:t>Click icon to add picture</a:t>
            </a:r>
          </a:p>
        </p:txBody>
      </p:sp>
      <p:sp>
        <p:nvSpPr>
          <p:cNvPr id="11" name="Picture Placeholder 6">
            <a:extLst>
              <a:ext uri="{FF2B5EF4-FFF2-40B4-BE49-F238E27FC236}">
                <a16:creationId xmlns:a16="http://schemas.microsoft.com/office/drawing/2014/main" id="{800B0CA0-2DC1-F9FD-7033-6A96708BE6F9}"/>
              </a:ext>
            </a:extLst>
          </p:cNvPr>
          <p:cNvSpPr>
            <a:spLocks noGrp="1" noChangeAspect="1"/>
          </p:cNvSpPr>
          <p:nvPr>
            <p:ph type="pic" sz="quarter" idx="12"/>
          </p:nvPr>
        </p:nvSpPr>
        <p:spPr>
          <a:xfrm>
            <a:off x="8452761" y="1569722"/>
            <a:ext cx="2318400" cy="2318400"/>
          </a:xfrm>
          <a:prstGeom prst="ellipse">
            <a:avLst/>
          </a:prstGeom>
          <a:noFill/>
        </p:spPr>
        <p:txBody>
          <a:bodyPr anchor="ctr"/>
          <a:lstStyle>
            <a:lvl1pPr algn="ctr">
              <a:defRPr>
                <a:solidFill>
                  <a:schemeClr val="tx1">
                    <a:lumMod val="50000"/>
                    <a:lumOff val="50000"/>
                  </a:schemeClr>
                </a:solidFill>
              </a:defRPr>
            </a:lvl1pPr>
          </a:lstStyle>
          <a:p>
            <a:r>
              <a:rPr lang="en-US"/>
              <a:t>Click icon to add picture</a:t>
            </a:r>
          </a:p>
        </p:txBody>
      </p:sp>
      <p:sp>
        <p:nvSpPr>
          <p:cNvPr id="14" name="Text Placeholder 8">
            <a:extLst>
              <a:ext uri="{FF2B5EF4-FFF2-40B4-BE49-F238E27FC236}">
                <a16:creationId xmlns:a16="http://schemas.microsoft.com/office/drawing/2014/main" id="{9DDDF8EF-B090-BBC2-078F-F197B53CFA9C}"/>
              </a:ext>
            </a:extLst>
          </p:cNvPr>
          <p:cNvSpPr>
            <a:spLocks noGrp="1"/>
          </p:cNvSpPr>
          <p:nvPr>
            <p:ph type="body" sz="quarter" idx="15" hasCustomPrompt="1"/>
          </p:nvPr>
        </p:nvSpPr>
        <p:spPr>
          <a:xfrm>
            <a:off x="4738890" y="4147430"/>
            <a:ext cx="3082747" cy="461665"/>
          </a:xfrm>
        </p:spPr>
        <p:txBody>
          <a:bodyPr wrap="square" anchor="b">
            <a:spAutoFit/>
          </a:bodyPr>
          <a:lstStyle>
            <a:lvl1pPr>
              <a:lnSpc>
                <a:spcPct val="100000"/>
              </a:lnSpc>
              <a:defRPr sz="2400" b="1" spc="0" baseline="0">
                <a:solidFill>
                  <a:schemeClr val="accent1"/>
                </a:solidFill>
                <a:latin typeface="Palanquin" panose="020B0004020203020204" pitchFamily="34" charset="77"/>
                <a:cs typeface="Palanquin" panose="020B0004020203020204" pitchFamily="34" charset="77"/>
              </a:defRPr>
            </a:lvl1pPr>
          </a:lstStyle>
          <a:p>
            <a:pPr lvl="0"/>
            <a:r>
              <a:rPr lang="en-GB" dirty="0"/>
              <a:t>First M. Last</a:t>
            </a:r>
            <a:endParaRPr lang="en-US" dirty="0"/>
          </a:p>
        </p:txBody>
      </p:sp>
      <p:sp>
        <p:nvSpPr>
          <p:cNvPr id="15" name="Text Placeholder 8">
            <a:extLst>
              <a:ext uri="{FF2B5EF4-FFF2-40B4-BE49-F238E27FC236}">
                <a16:creationId xmlns:a16="http://schemas.microsoft.com/office/drawing/2014/main" id="{3C9862F8-EF61-8135-EE91-4727DD993163}"/>
              </a:ext>
            </a:extLst>
          </p:cNvPr>
          <p:cNvSpPr>
            <a:spLocks noGrp="1"/>
          </p:cNvSpPr>
          <p:nvPr>
            <p:ph type="body" sz="quarter" idx="16" hasCustomPrompt="1"/>
          </p:nvPr>
        </p:nvSpPr>
        <p:spPr>
          <a:xfrm>
            <a:off x="4738891" y="4570623"/>
            <a:ext cx="3082746" cy="338554"/>
          </a:xfrm>
        </p:spPr>
        <p:txBody>
          <a:bodyPr wrap="square" anchor="t">
            <a:spAutoFit/>
          </a:bodyPr>
          <a:lstStyle>
            <a:lvl1pPr>
              <a:lnSpc>
                <a:spcPct val="100000"/>
              </a:lnSpc>
              <a:defRPr sz="1600" b="0" spc="0" baseline="0">
                <a:solidFill>
                  <a:schemeClr val="accent1"/>
                </a:solidFill>
                <a:latin typeface="Palanquin" panose="020B0004020203020204" pitchFamily="34" charset="77"/>
                <a:cs typeface="Palanquin" panose="020B0004020203020204" pitchFamily="34" charset="77"/>
              </a:defRPr>
            </a:lvl1pPr>
          </a:lstStyle>
          <a:p>
            <a:pPr lvl="0"/>
            <a:r>
              <a:rPr lang="en-GB" dirty="0"/>
              <a:t>Job Title</a:t>
            </a:r>
            <a:endParaRPr lang="en-US" dirty="0"/>
          </a:p>
        </p:txBody>
      </p:sp>
      <p:sp>
        <p:nvSpPr>
          <p:cNvPr id="16" name="Text Placeholder 8">
            <a:extLst>
              <a:ext uri="{FF2B5EF4-FFF2-40B4-BE49-F238E27FC236}">
                <a16:creationId xmlns:a16="http://schemas.microsoft.com/office/drawing/2014/main" id="{CA7D48E7-D2B0-0CB9-01F8-F8736186760D}"/>
              </a:ext>
            </a:extLst>
          </p:cNvPr>
          <p:cNvSpPr>
            <a:spLocks noGrp="1"/>
          </p:cNvSpPr>
          <p:nvPr>
            <p:ph type="body" sz="quarter" idx="17" hasCustomPrompt="1"/>
          </p:nvPr>
        </p:nvSpPr>
        <p:spPr>
          <a:xfrm>
            <a:off x="8452761" y="4147430"/>
            <a:ext cx="3082747" cy="461665"/>
          </a:xfrm>
        </p:spPr>
        <p:txBody>
          <a:bodyPr wrap="square" anchor="b">
            <a:spAutoFit/>
          </a:bodyPr>
          <a:lstStyle>
            <a:lvl1pPr>
              <a:lnSpc>
                <a:spcPct val="100000"/>
              </a:lnSpc>
              <a:defRPr sz="2400" b="1" spc="0" baseline="0">
                <a:solidFill>
                  <a:schemeClr val="accent1"/>
                </a:solidFill>
                <a:latin typeface="Palanquin" panose="020B0004020203020204" pitchFamily="34" charset="77"/>
                <a:cs typeface="Palanquin" panose="020B0004020203020204" pitchFamily="34" charset="77"/>
              </a:defRPr>
            </a:lvl1pPr>
          </a:lstStyle>
          <a:p>
            <a:pPr lvl="0"/>
            <a:r>
              <a:rPr lang="en-GB" dirty="0"/>
              <a:t>First M. Last</a:t>
            </a:r>
            <a:endParaRPr lang="en-US" dirty="0"/>
          </a:p>
        </p:txBody>
      </p:sp>
      <p:sp>
        <p:nvSpPr>
          <p:cNvPr id="17" name="Text Placeholder 8">
            <a:extLst>
              <a:ext uri="{FF2B5EF4-FFF2-40B4-BE49-F238E27FC236}">
                <a16:creationId xmlns:a16="http://schemas.microsoft.com/office/drawing/2014/main" id="{8E72770D-A563-DA46-CAC8-A536B94FC161}"/>
              </a:ext>
            </a:extLst>
          </p:cNvPr>
          <p:cNvSpPr>
            <a:spLocks noGrp="1"/>
          </p:cNvSpPr>
          <p:nvPr>
            <p:ph type="body" sz="quarter" idx="18" hasCustomPrompt="1"/>
          </p:nvPr>
        </p:nvSpPr>
        <p:spPr>
          <a:xfrm>
            <a:off x="8452762" y="4570623"/>
            <a:ext cx="3082746" cy="338554"/>
          </a:xfrm>
        </p:spPr>
        <p:txBody>
          <a:bodyPr wrap="square" anchor="t">
            <a:spAutoFit/>
          </a:bodyPr>
          <a:lstStyle>
            <a:lvl1pPr>
              <a:lnSpc>
                <a:spcPct val="100000"/>
              </a:lnSpc>
              <a:defRPr sz="1600" b="0" spc="0" baseline="0">
                <a:solidFill>
                  <a:schemeClr val="accent1"/>
                </a:solidFill>
                <a:latin typeface="Palanquin" panose="020B0004020203020204" pitchFamily="34" charset="77"/>
                <a:cs typeface="Palanquin" panose="020B0004020203020204" pitchFamily="34" charset="77"/>
              </a:defRPr>
            </a:lvl1pPr>
          </a:lstStyle>
          <a:p>
            <a:pPr lvl="0"/>
            <a:r>
              <a:rPr lang="en-GB" dirty="0"/>
              <a:t>Job Title</a:t>
            </a:r>
            <a:endParaRPr lang="en-US" dirty="0"/>
          </a:p>
        </p:txBody>
      </p:sp>
    </p:spTree>
    <p:extLst>
      <p:ext uri="{BB962C8B-B14F-4D97-AF65-F5344CB8AC3E}">
        <p14:creationId xmlns:p14="http://schemas.microsoft.com/office/powerpoint/2010/main" val="181775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ubsection Divider Yellow">
    <p:bg>
      <p:bgPr>
        <a:solidFill>
          <a:schemeClr val="accent3"/>
        </a:solidFill>
        <a:effectLst/>
      </p:bgPr>
    </p:bg>
    <p:spTree>
      <p:nvGrpSpPr>
        <p:cNvPr id="1" name=""/>
        <p:cNvGrpSpPr/>
        <p:nvPr/>
      </p:nvGrpSpPr>
      <p:grpSpPr>
        <a:xfrm>
          <a:off x="0" y="0"/>
          <a:ext cx="0" cy="0"/>
          <a:chOff x="0" y="0"/>
          <a:chExt cx="0" cy="0"/>
        </a:xfrm>
      </p:grpSpPr>
      <p:sp>
        <p:nvSpPr>
          <p:cNvPr id="12" name="Text Placeholder 46">
            <a:extLst>
              <a:ext uri="{FF2B5EF4-FFF2-40B4-BE49-F238E27FC236}">
                <a16:creationId xmlns:a16="http://schemas.microsoft.com/office/drawing/2014/main" id="{5AF07EF1-FAC3-1DF8-BD16-6123C52C226B}"/>
              </a:ext>
            </a:extLst>
          </p:cNvPr>
          <p:cNvSpPr>
            <a:spLocks noGrp="1" noChangeAspect="1"/>
          </p:cNvSpPr>
          <p:nvPr>
            <p:ph type="body" sz="quarter" idx="12" hasCustomPrompt="1"/>
          </p:nvPr>
        </p:nvSpPr>
        <p:spPr>
          <a:xfrm>
            <a:off x="430154" y="2799364"/>
            <a:ext cx="360000" cy="357901"/>
          </a:xfrm>
          <a:prstGeom prst="rect">
            <a:avLst/>
          </a:prstGeom>
          <a:ln>
            <a:noFill/>
          </a:ln>
        </p:spPr>
        <p:txBody>
          <a:bodyPr anchor="ctr">
            <a:noAutofit/>
          </a:bodyPr>
          <a:lstStyle>
            <a:lvl1pPr algn="ctr">
              <a:defRPr sz="1800" b="1">
                <a:solidFill>
                  <a:schemeClr val="accent1"/>
                </a:solidFill>
              </a:defRPr>
            </a:lvl1pPr>
          </a:lstStyle>
          <a:p>
            <a:pPr lvl="0"/>
            <a:r>
              <a:rPr lang="en-GB" dirty="0"/>
              <a:t>#</a:t>
            </a:r>
            <a:endParaRPr lang="en-US" dirty="0"/>
          </a:p>
        </p:txBody>
      </p:sp>
      <p:sp>
        <p:nvSpPr>
          <p:cNvPr id="3" name="Oval 2">
            <a:extLst>
              <a:ext uri="{FF2B5EF4-FFF2-40B4-BE49-F238E27FC236}">
                <a16:creationId xmlns:a16="http://schemas.microsoft.com/office/drawing/2014/main" id="{EF3486B2-A525-5B61-13C7-916708C2B965}"/>
              </a:ext>
            </a:extLst>
          </p:cNvPr>
          <p:cNvSpPr/>
          <p:nvPr userDrawn="1"/>
        </p:nvSpPr>
        <p:spPr>
          <a:xfrm>
            <a:off x="429438" y="2803613"/>
            <a:ext cx="361432" cy="36143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A7F1E3C7-FD4E-63A7-B1E2-B10CE21CB802}"/>
              </a:ext>
            </a:extLst>
          </p:cNvPr>
          <p:cNvSpPr>
            <a:spLocks noGrp="1"/>
          </p:cNvSpPr>
          <p:nvPr>
            <p:ph type="pic" sz="quarter" idx="14"/>
          </p:nvPr>
        </p:nvSpPr>
        <p:spPr>
          <a:xfrm>
            <a:off x="6096000" y="0"/>
            <a:ext cx="6096000" cy="6858000"/>
          </a:xfrm>
          <a:noFill/>
        </p:spPr>
        <p:txBody>
          <a:bodyPr/>
          <a:lstStyle>
            <a:lvl1pPr>
              <a:defRPr>
                <a:solidFill>
                  <a:schemeClr val="bg1"/>
                </a:solidFill>
              </a:defRPr>
            </a:lvl1pPr>
          </a:lstStyle>
          <a:p>
            <a:r>
              <a:rPr lang="en-US"/>
              <a:t>Click icon to add picture</a:t>
            </a:r>
            <a:endParaRPr lang="en-US" dirty="0"/>
          </a:p>
        </p:txBody>
      </p:sp>
      <p:sp>
        <p:nvSpPr>
          <p:cNvPr id="4" name="Text Placeholder 3">
            <a:extLst>
              <a:ext uri="{FF2B5EF4-FFF2-40B4-BE49-F238E27FC236}">
                <a16:creationId xmlns:a16="http://schemas.microsoft.com/office/drawing/2014/main" id="{A7C240F1-24C7-6938-6EAA-FB7A8B58C66F}"/>
              </a:ext>
            </a:extLst>
          </p:cNvPr>
          <p:cNvSpPr>
            <a:spLocks noGrp="1"/>
          </p:cNvSpPr>
          <p:nvPr>
            <p:ph type="body" sz="quarter" idx="13" hasCustomPrompt="1"/>
          </p:nvPr>
        </p:nvSpPr>
        <p:spPr>
          <a:xfrm>
            <a:off x="858261" y="2785892"/>
            <a:ext cx="4891854" cy="396875"/>
          </a:xfrm>
        </p:spPr>
        <p:txBody>
          <a:bodyPr anchor="b">
            <a:noAutofit/>
          </a:bodyPr>
          <a:lstStyle>
            <a:lvl1pPr>
              <a:defRPr sz="2000" b="1" i="0">
                <a:solidFill>
                  <a:schemeClr val="accent1"/>
                </a:solidFill>
                <a:latin typeface="Antonio" pitchFamily="2" charset="77"/>
              </a:defRPr>
            </a:lvl1pPr>
            <a:lvl2pPr>
              <a:defRPr sz="2000" b="1" i="0">
                <a:solidFill>
                  <a:schemeClr val="bg1"/>
                </a:solidFill>
                <a:latin typeface="Antonio" pitchFamily="2" charset="77"/>
              </a:defRPr>
            </a:lvl2pPr>
            <a:lvl3pPr>
              <a:defRPr sz="2000" b="1" i="0">
                <a:solidFill>
                  <a:schemeClr val="bg1"/>
                </a:solidFill>
                <a:latin typeface="Antonio" pitchFamily="2" charset="77"/>
              </a:defRPr>
            </a:lvl3pPr>
            <a:lvl4pPr>
              <a:defRPr sz="2000" b="1" i="0">
                <a:solidFill>
                  <a:schemeClr val="bg1"/>
                </a:solidFill>
                <a:latin typeface="Antonio" pitchFamily="2" charset="77"/>
              </a:defRPr>
            </a:lvl4pPr>
            <a:lvl5pPr>
              <a:defRPr sz="2000" b="1" i="0">
                <a:solidFill>
                  <a:schemeClr val="bg1"/>
                </a:solidFill>
                <a:latin typeface="Antonio" pitchFamily="2" charset="77"/>
              </a:defRPr>
            </a:lvl5pPr>
          </a:lstStyle>
          <a:p>
            <a:pPr lvl="0"/>
            <a:r>
              <a:rPr lang="en-GB" dirty="0"/>
              <a:t>SECTION TITLE</a:t>
            </a:r>
            <a:endParaRPr lang="en-US" dirty="0"/>
          </a:p>
        </p:txBody>
      </p:sp>
      <p:sp>
        <p:nvSpPr>
          <p:cNvPr id="15" name="Title 14">
            <a:extLst>
              <a:ext uri="{FF2B5EF4-FFF2-40B4-BE49-F238E27FC236}">
                <a16:creationId xmlns:a16="http://schemas.microsoft.com/office/drawing/2014/main" id="{2EAFCD0D-8F7A-EC89-20B0-2FC96C59814C}"/>
              </a:ext>
            </a:extLst>
          </p:cNvPr>
          <p:cNvSpPr>
            <a:spLocks noGrp="1"/>
          </p:cNvSpPr>
          <p:nvPr>
            <p:ph type="title" hasCustomPrompt="1"/>
          </p:nvPr>
        </p:nvSpPr>
        <p:spPr>
          <a:xfrm>
            <a:off x="429438" y="3229963"/>
            <a:ext cx="5320677" cy="701731"/>
          </a:xfrm>
        </p:spPr>
        <p:txBody>
          <a:bodyPr anchor="t"/>
          <a:lstStyle>
            <a:lvl1pPr>
              <a:defRPr sz="4400">
                <a:solidFill>
                  <a:schemeClr val="accent1"/>
                </a:solidFill>
              </a:defRPr>
            </a:lvl1pPr>
          </a:lstStyle>
          <a:p>
            <a:r>
              <a:rPr lang="en-GB" dirty="0"/>
              <a:t>SUBSECTION TITLE</a:t>
            </a:r>
            <a:endParaRPr lang="en-US" dirty="0"/>
          </a:p>
        </p:txBody>
      </p:sp>
      <p:sp>
        <p:nvSpPr>
          <p:cNvPr id="11" name="TextBox 10">
            <a:extLst>
              <a:ext uri="{FF2B5EF4-FFF2-40B4-BE49-F238E27FC236}">
                <a16:creationId xmlns:a16="http://schemas.microsoft.com/office/drawing/2014/main" id="{B479F981-E2B7-3B67-C783-3FB5AD3570BA}"/>
              </a:ext>
            </a:extLst>
          </p:cNvPr>
          <p:cNvSpPr txBox="1"/>
          <p:nvPr userDrawn="1"/>
        </p:nvSpPr>
        <p:spPr>
          <a:xfrm>
            <a:off x="11353800" y="6059912"/>
            <a:ext cx="384377" cy="276999"/>
          </a:xfrm>
          <a:prstGeom prst="rect">
            <a:avLst/>
          </a:prstGeom>
          <a:noFill/>
        </p:spPr>
        <p:txBody>
          <a:bodyPr wrap="square">
            <a:spAutoFit/>
          </a:bodyPr>
          <a:lstStyle/>
          <a:p>
            <a:pPr algn="r"/>
            <a:fld id="{4E99414B-7769-ED44-815D-09C8E46F1F15}" type="slidenum">
              <a:rPr lang="en-US" sz="1200" b="1" smtClean="0">
                <a:solidFill>
                  <a:schemeClr val="bg1"/>
                </a:solidFill>
                <a:latin typeface="Palanquin" panose="020B0004020203020204" pitchFamily="34" charset="77"/>
                <a:cs typeface="Palanquin" panose="020B0004020203020204" pitchFamily="34" charset="77"/>
              </a:rPr>
              <a:t>‹#›</a:t>
            </a:fld>
            <a:endParaRPr lang="en-US" sz="1200" b="1" dirty="0">
              <a:solidFill>
                <a:schemeClr val="bg1"/>
              </a:solidFill>
              <a:latin typeface="Palanquin" panose="020B0004020203020204" pitchFamily="34" charset="77"/>
              <a:cs typeface="Palanquin" panose="020B0004020203020204" pitchFamily="34" charset="77"/>
            </a:endParaRPr>
          </a:p>
        </p:txBody>
      </p:sp>
    </p:spTree>
    <p:extLst>
      <p:ext uri="{BB962C8B-B14F-4D97-AF65-F5344CB8AC3E}">
        <p14:creationId xmlns:p14="http://schemas.microsoft.com/office/powerpoint/2010/main" val="398215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nal">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FFB639-5CD9-EA25-48A4-09DD74848737}"/>
              </a:ext>
            </a:extLst>
          </p:cNvPr>
          <p:cNvPicPr>
            <a:picLocks noChangeAspect="1"/>
          </p:cNvPicPr>
          <p:nvPr userDrawn="1"/>
        </p:nvPicPr>
        <p:blipFill>
          <a:blip r:embed="rId2"/>
          <a:srcRect/>
          <a:stretch/>
        </p:blipFill>
        <p:spPr>
          <a:xfrm>
            <a:off x="3099865" y="2691074"/>
            <a:ext cx="5992270" cy="1475852"/>
          </a:xfrm>
          <a:prstGeom prst="rect">
            <a:avLst/>
          </a:prstGeom>
        </p:spPr>
      </p:pic>
      <p:pic>
        <p:nvPicPr>
          <p:cNvPr id="2" name="Picture 1">
            <a:extLst>
              <a:ext uri="{FF2B5EF4-FFF2-40B4-BE49-F238E27FC236}">
                <a16:creationId xmlns:a16="http://schemas.microsoft.com/office/drawing/2014/main" id="{A8E6CD99-8E10-9159-5C67-3E18AF37D5E1}"/>
              </a:ext>
            </a:extLst>
          </p:cNvPr>
          <p:cNvPicPr>
            <a:picLocks noChangeAspect="1"/>
          </p:cNvPicPr>
          <p:nvPr userDrawn="1"/>
        </p:nvPicPr>
        <p:blipFill>
          <a:blip r:embed="rId3"/>
          <a:stretch>
            <a:fillRect/>
          </a:stretch>
        </p:blipFill>
        <p:spPr>
          <a:xfrm>
            <a:off x="431799" y="5815390"/>
            <a:ext cx="626685" cy="626685"/>
          </a:xfrm>
          <a:prstGeom prst="rect">
            <a:avLst/>
          </a:prstGeom>
        </p:spPr>
      </p:pic>
    </p:spTree>
    <p:extLst>
      <p:ext uri="{BB962C8B-B14F-4D97-AF65-F5344CB8AC3E}">
        <p14:creationId xmlns:p14="http://schemas.microsoft.com/office/powerpoint/2010/main" val="1853142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Red">
    <p:bg>
      <p:bgPr>
        <a:solidFill>
          <a:schemeClr val="accent2">
            <a:lumMod val="7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EB022C-19C0-0500-B9A9-B738E1383744}"/>
              </a:ext>
            </a:extLst>
          </p:cNvPr>
          <p:cNvSpPr txBox="1"/>
          <p:nvPr userDrawn="1"/>
        </p:nvSpPr>
        <p:spPr>
          <a:xfrm>
            <a:off x="7953042" y="6059912"/>
            <a:ext cx="3785136" cy="276999"/>
          </a:xfrm>
          <a:prstGeom prst="rect">
            <a:avLst/>
          </a:prstGeom>
          <a:noFill/>
        </p:spPr>
        <p:txBody>
          <a:bodyPr wrap="square">
            <a:spAutoFit/>
          </a:bodyPr>
          <a:lstStyle/>
          <a:p>
            <a:pPr algn="r"/>
            <a:r>
              <a:rPr lang="en-US" sz="1200" b="1" dirty="0">
                <a:solidFill>
                  <a:schemeClr val="bg1"/>
                </a:solidFill>
                <a:latin typeface="Palanquin" panose="020B0004020203020204" pitchFamily="34" charset="77"/>
                <a:cs typeface="Palanquin" panose="020B0004020203020204" pitchFamily="34" charset="77"/>
              </a:rPr>
              <a:t>12</a:t>
            </a:r>
          </a:p>
        </p:txBody>
      </p:sp>
      <p:pic>
        <p:nvPicPr>
          <p:cNvPr id="37" name="Graphic 36">
            <a:extLst>
              <a:ext uri="{FF2B5EF4-FFF2-40B4-BE49-F238E27FC236}">
                <a16:creationId xmlns:a16="http://schemas.microsoft.com/office/drawing/2014/main" id="{4C87311E-8592-7E71-8635-4D5E1CA30C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06966" y="0"/>
            <a:ext cx="6385034" cy="6858000"/>
          </a:xfrm>
          <a:prstGeom prst="rect">
            <a:avLst/>
          </a:prstGeom>
        </p:spPr>
      </p:pic>
      <p:sp>
        <p:nvSpPr>
          <p:cNvPr id="43" name="Picture Placeholder 42">
            <a:extLst>
              <a:ext uri="{FF2B5EF4-FFF2-40B4-BE49-F238E27FC236}">
                <a16:creationId xmlns:a16="http://schemas.microsoft.com/office/drawing/2014/main" id="{9BDED767-7FE7-7D45-3AF5-EEE54FF35360}"/>
              </a:ext>
            </a:extLst>
          </p:cNvPr>
          <p:cNvSpPr>
            <a:spLocks noGrp="1"/>
          </p:cNvSpPr>
          <p:nvPr>
            <p:ph type="pic" sz="quarter" idx="10"/>
          </p:nvPr>
        </p:nvSpPr>
        <p:spPr>
          <a:xfrm>
            <a:off x="6940935" y="2"/>
            <a:ext cx="5249318" cy="6857999"/>
          </a:xfrm>
          <a:custGeom>
            <a:avLst/>
            <a:gdLst>
              <a:gd name="connsiteX0" fmla="*/ 0 w 5249318"/>
              <a:gd name="connsiteY0" fmla="*/ 0 h 6857999"/>
              <a:gd name="connsiteX1" fmla="*/ 3852793 w 5249318"/>
              <a:gd name="connsiteY1" fmla="*/ 0 h 6857999"/>
              <a:gd name="connsiteX2" fmla="*/ 5210217 w 5249318"/>
              <a:gd name="connsiteY2" fmla="*/ 2928333 h 6857999"/>
              <a:gd name="connsiteX3" fmla="*/ 5249318 w 5249318"/>
              <a:gd name="connsiteY3" fmla="*/ 2966970 h 6857999"/>
              <a:gd name="connsiteX4" fmla="*/ 5249318 w 5249318"/>
              <a:gd name="connsiteY4" fmla="*/ 6857999 h 6857999"/>
              <a:gd name="connsiteX5" fmla="*/ 4009248 w 5249318"/>
              <a:gd name="connsiteY5" fmla="*/ 6857999 h 6857999"/>
              <a:gd name="connsiteX6" fmla="*/ 3610327 w 5249318"/>
              <a:gd name="connsiteY6" fmla="*/ 6593163 h 6857999"/>
              <a:gd name="connsiteX7" fmla="*/ 2490864 w 5249318"/>
              <a:gd name="connsiteY7" fmla="*/ 5648995 h 6857999"/>
              <a:gd name="connsiteX8" fmla="*/ 662782 w 5249318"/>
              <a:gd name="connsiteY8" fmla="*/ 2935417 h 6857999"/>
              <a:gd name="connsiteX9" fmla="*/ 0 w 5249318"/>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318" h="6857999">
                <a:moveTo>
                  <a:pt x="0" y="0"/>
                </a:moveTo>
                <a:lnTo>
                  <a:pt x="3852793" y="0"/>
                </a:lnTo>
                <a:cubicBezTo>
                  <a:pt x="3942902" y="1106456"/>
                  <a:pt x="4416938" y="2134512"/>
                  <a:pt x="5210217" y="2928333"/>
                </a:cubicBezTo>
                <a:cubicBezTo>
                  <a:pt x="5223251" y="2941373"/>
                  <a:pt x="5236285" y="2954252"/>
                  <a:pt x="5249318" y="2966970"/>
                </a:cubicBezTo>
                <a:lnTo>
                  <a:pt x="5249318" y="6857999"/>
                </a:lnTo>
                <a:lnTo>
                  <a:pt x="4009248" y="6857999"/>
                </a:lnTo>
                <a:lnTo>
                  <a:pt x="3610327" y="6593163"/>
                </a:lnTo>
                <a:cubicBezTo>
                  <a:pt x="3213052" y="6312670"/>
                  <a:pt x="2839151" y="5997450"/>
                  <a:pt x="2490864" y="5648995"/>
                </a:cubicBezTo>
                <a:cubicBezTo>
                  <a:pt x="1707722" y="4865477"/>
                  <a:pt x="1092730" y="3952526"/>
                  <a:pt x="662782" y="2935417"/>
                </a:cubicBezTo>
                <a:cubicBezTo>
                  <a:pt x="267430" y="2000572"/>
                  <a:pt x="45054" y="1014855"/>
                  <a:pt x="0" y="0"/>
                </a:cubicBezTo>
                <a:close/>
              </a:path>
            </a:pathLst>
          </a:custGeom>
          <a:noFill/>
        </p:spPr>
        <p:txBody>
          <a:bodyPr wrap="square" anchor="ctr">
            <a:noAutofit/>
          </a:bodyPr>
          <a:lstStyle>
            <a:lvl1pPr algn="ctr">
              <a:defRPr>
                <a:solidFill>
                  <a:schemeClr val="bg1"/>
                </a:solidFill>
              </a:defRPr>
            </a:lvl1pPr>
          </a:lstStyle>
          <a:p>
            <a:endParaRPr lang="en-US" dirty="0"/>
          </a:p>
        </p:txBody>
      </p:sp>
      <p:sp>
        <p:nvSpPr>
          <p:cNvPr id="5" name="Text Placeholder 46">
            <a:extLst>
              <a:ext uri="{FF2B5EF4-FFF2-40B4-BE49-F238E27FC236}">
                <a16:creationId xmlns:a16="http://schemas.microsoft.com/office/drawing/2014/main" id="{32575622-C4C0-0FB9-F917-0DA776385842}"/>
              </a:ext>
            </a:extLst>
          </p:cNvPr>
          <p:cNvSpPr>
            <a:spLocks noGrp="1"/>
          </p:cNvSpPr>
          <p:nvPr>
            <p:ph type="body" sz="quarter" idx="12" hasCustomPrompt="1"/>
          </p:nvPr>
        </p:nvSpPr>
        <p:spPr>
          <a:xfrm>
            <a:off x="435984" y="3052217"/>
            <a:ext cx="760413" cy="758825"/>
          </a:xfrm>
          <a:prstGeom prst="rect">
            <a:avLst/>
          </a:prstGeom>
          <a:ln>
            <a:noFill/>
          </a:ln>
        </p:spPr>
        <p:txBody>
          <a:bodyPr anchor="ctr">
            <a:noAutofit/>
          </a:bodyPr>
          <a:lstStyle>
            <a:lvl1pPr algn="ctr">
              <a:defRPr sz="3200" b="1">
                <a:solidFill>
                  <a:schemeClr val="bg1"/>
                </a:solidFill>
              </a:defRPr>
            </a:lvl1pPr>
          </a:lstStyle>
          <a:p>
            <a:pPr lvl="0"/>
            <a:r>
              <a:rPr lang="en-GB" dirty="0"/>
              <a:t>#</a:t>
            </a:r>
            <a:endParaRPr lang="en-US" dirty="0"/>
          </a:p>
        </p:txBody>
      </p:sp>
      <p:sp>
        <p:nvSpPr>
          <p:cNvPr id="6" name="Title 21">
            <a:extLst>
              <a:ext uri="{FF2B5EF4-FFF2-40B4-BE49-F238E27FC236}">
                <a16:creationId xmlns:a16="http://schemas.microsoft.com/office/drawing/2014/main" id="{1268BFDE-69AA-818B-FD5D-8A8BD6CD5DC4}"/>
              </a:ext>
            </a:extLst>
          </p:cNvPr>
          <p:cNvSpPr>
            <a:spLocks noGrp="1"/>
          </p:cNvSpPr>
          <p:nvPr>
            <p:ph type="title" hasCustomPrompt="1"/>
          </p:nvPr>
        </p:nvSpPr>
        <p:spPr>
          <a:xfrm>
            <a:off x="1313232" y="3023923"/>
            <a:ext cx="4570364" cy="840230"/>
          </a:xfrm>
        </p:spPr>
        <p:txBody>
          <a:bodyPr anchor="t"/>
          <a:lstStyle>
            <a:lvl1pPr>
              <a:defRPr>
                <a:solidFill>
                  <a:schemeClr val="bg1"/>
                </a:solidFill>
              </a:defRPr>
            </a:lvl1pPr>
          </a:lstStyle>
          <a:p>
            <a:r>
              <a:rPr lang="en-GB" dirty="0"/>
              <a:t>SECTION TITLE</a:t>
            </a:r>
            <a:endParaRPr lang="en-US" dirty="0"/>
          </a:p>
        </p:txBody>
      </p:sp>
      <p:sp>
        <p:nvSpPr>
          <p:cNvPr id="8" name="Oval 7">
            <a:extLst>
              <a:ext uri="{FF2B5EF4-FFF2-40B4-BE49-F238E27FC236}">
                <a16:creationId xmlns:a16="http://schemas.microsoft.com/office/drawing/2014/main" id="{1FAEDE12-E44D-25E8-359B-C606144AB383}"/>
              </a:ext>
            </a:extLst>
          </p:cNvPr>
          <p:cNvSpPr/>
          <p:nvPr userDrawn="1"/>
        </p:nvSpPr>
        <p:spPr>
          <a:xfrm>
            <a:off x="392624" y="3020472"/>
            <a:ext cx="847132" cy="847132"/>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68355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section Divider Red">
    <p:bg>
      <p:bgPr>
        <a:solidFill>
          <a:schemeClr val="accent2"/>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33D38EF-84B2-1F3C-FFAA-45E511651097}"/>
              </a:ext>
            </a:extLst>
          </p:cNvPr>
          <p:cNvSpPr/>
          <p:nvPr userDrawn="1"/>
        </p:nvSpPr>
        <p:spPr>
          <a:xfrm>
            <a:off x="429438" y="2803613"/>
            <a:ext cx="361432" cy="361432"/>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46">
            <a:extLst>
              <a:ext uri="{FF2B5EF4-FFF2-40B4-BE49-F238E27FC236}">
                <a16:creationId xmlns:a16="http://schemas.microsoft.com/office/drawing/2014/main" id="{1AEAA076-B5C8-548D-D435-9181E19BDDEE}"/>
              </a:ext>
            </a:extLst>
          </p:cNvPr>
          <p:cNvSpPr>
            <a:spLocks noGrp="1" noChangeAspect="1"/>
          </p:cNvSpPr>
          <p:nvPr>
            <p:ph type="body" sz="quarter" idx="12" hasCustomPrompt="1"/>
          </p:nvPr>
        </p:nvSpPr>
        <p:spPr>
          <a:xfrm>
            <a:off x="430154" y="2799364"/>
            <a:ext cx="360000" cy="357901"/>
          </a:xfrm>
          <a:prstGeom prst="rect">
            <a:avLst/>
          </a:prstGeom>
          <a:ln>
            <a:noFill/>
          </a:ln>
        </p:spPr>
        <p:txBody>
          <a:bodyPr anchor="ctr">
            <a:noAutofit/>
          </a:bodyPr>
          <a:lstStyle>
            <a:lvl1pPr algn="ctr">
              <a:defRPr sz="1800" b="1">
                <a:solidFill>
                  <a:schemeClr val="bg1"/>
                </a:solidFill>
              </a:defRPr>
            </a:lvl1pPr>
          </a:lstStyle>
          <a:p>
            <a:pPr lvl="0"/>
            <a:r>
              <a:rPr lang="en-GB" dirty="0"/>
              <a:t>#</a:t>
            </a:r>
            <a:endParaRPr lang="en-US" dirty="0"/>
          </a:p>
        </p:txBody>
      </p:sp>
      <p:sp>
        <p:nvSpPr>
          <p:cNvPr id="7" name="Picture Placeholder 6">
            <a:extLst>
              <a:ext uri="{FF2B5EF4-FFF2-40B4-BE49-F238E27FC236}">
                <a16:creationId xmlns:a16="http://schemas.microsoft.com/office/drawing/2014/main" id="{A7F1E3C7-FD4E-63A7-B1E2-B10CE21CB802}"/>
              </a:ext>
            </a:extLst>
          </p:cNvPr>
          <p:cNvSpPr>
            <a:spLocks noGrp="1"/>
          </p:cNvSpPr>
          <p:nvPr>
            <p:ph type="pic" sz="quarter" idx="14"/>
          </p:nvPr>
        </p:nvSpPr>
        <p:spPr>
          <a:xfrm>
            <a:off x="6096000" y="0"/>
            <a:ext cx="6096000" cy="6858000"/>
          </a:xfrm>
          <a:noFill/>
        </p:spPr>
        <p:txBody>
          <a:bodyPr/>
          <a:lstStyle>
            <a:lvl1pPr>
              <a:defRPr>
                <a:solidFill>
                  <a:schemeClr val="bg1"/>
                </a:solidFill>
              </a:defRPr>
            </a:lvl1pPr>
          </a:lstStyle>
          <a:p>
            <a:endParaRPr lang="en-US" dirty="0"/>
          </a:p>
        </p:txBody>
      </p:sp>
      <p:sp>
        <p:nvSpPr>
          <p:cNvPr id="15" name="Title 14">
            <a:extLst>
              <a:ext uri="{FF2B5EF4-FFF2-40B4-BE49-F238E27FC236}">
                <a16:creationId xmlns:a16="http://schemas.microsoft.com/office/drawing/2014/main" id="{2EAFCD0D-8F7A-EC89-20B0-2FC96C59814C}"/>
              </a:ext>
            </a:extLst>
          </p:cNvPr>
          <p:cNvSpPr>
            <a:spLocks noGrp="1"/>
          </p:cNvSpPr>
          <p:nvPr>
            <p:ph type="title" hasCustomPrompt="1"/>
          </p:nvPr>
        </p:nvSpPr>
        <p:spPr>
          <a:xfrm>
            <a:off x="429438" y="3229963"/>
            <a:ext cx="5320677" cy="701731"/>
          </a:xfrm>
        </p:spPr>
        <p:txBody>
          <a:bodyPr anchor="t"/>
          <a:lstStyle>
            <a:lvl1pPr>
              <a:defRPr sz="4400">
                <a:solidFill>
                  <a:schemeClr val="bg1"/>
                </a:solidFill>
              </a:defRPr>
            </a:lvl1pPr>
          </a:lstStyle>
          <a:p>
            <a:r>
              <a:rPr lang="en-GB" dirty="0"/>
              <a:t>SUBSECTION TITLE</a:t>
            </a:r>
            <a:endParaRPr lang="en-US" dirty="0"/>
          </a:p>
        </p:txBody>
      </p:sp>
      <p:sp>
        <p:nvSpPr>
          <p:cNvPr id="11" name="TextBox 10">
            <a:extLst>
              <a:ext uri="{FF2B5EF4-FFF2-40B4-BE49-F238E27FC236}">
                <a16:creationId xmlns:a16="http://schemas.microsoft.com/office/drawing/2014/main" id="{B479F981-E2B7-3B67-C783-3FB5AD3570BA}"/>
              </a:ext>
            </a:extLst>
          </p:cNvPr>
          <p:cNvSpPr txBox="1"/>
          <p:nvPr userDrawn="1"/>
        </p:nvSpPr>
        <p:spPr>
          <a:xfrm>
            <a:off x="11353800" y="6059912"/>
            <a:ext cx="384377" cy="276999"/>
          </a:xfrm>
          <a:prstGeom prst="rect">
            <a:avLst/>
          </a:prstGeom>
          <a:noFill/>
        </p:spPr>
        <p:txBody>
          <a:bodyPr wrap="square">
            <a:spAutoFit/>
          </a:bodyPr>
          <a:lstStyle/>
          <a:p>
            <a:pPr algn="r"/>
            <a:fld id="{4E99414B-7769-ED44-815D-09C8E46F1F15}" type="slidenum">
              <a:rPr lang="en-US" sz="1200" b="1" smtClean="0">
                <a:solidFill>
                  <a:schemeClr val="bg1"/>
                </a:solidFill>
                <a:latin typeface="Palanquin" panose="020B0004020203020204" pitchFamily="34" charset="77"/>
                <a:cs typeface="Palanquin" panose="020B0004020203020204" pitchFamily="34" charset="77"/>
              </a:rPr>
              <a:t>‹#›</a:t>
            </a:fld>
            <a:endParaRPr lang="en-US" sz="1200" b="1" dirty="0">
              <a:solidFill>
                <a:schemeClr val="bg1"/>
              </a:solidFill>
              <a:latin typeface="Palanquin" panose="020B0004020203020204" pitchFamily="34" charset="77"/>
              <a:cs typeface="Palanquin" panose="020B0004020203020204" pitchFamily="34" charset="77"/>
            </a:endParaRPr>
          </a:p>
        </p:txBody>
      </p:sp>
      <p:sp>
        <p:nvSpPr>
          <p:cNvPr id="8" name="Text Placeholder 3">
            <a:extLst>
              <a:ext uri="{FF2B5EF4-FFF2-40B4-BE49-F238E27FC236}">
                <a16:creationId xmlns:a16="http://schemas.microsoft.com/office/drawing/2014/main" id="{BADBF803-B184-7AFE-13FE-47E746105619}"/>
              </a:ext>
            </a:extLst>
          </p:cNvPr>
          <p:cNvSpPr>
            <a:spLocks noGrp="1"/>
          </p:cNvSpPr>
          <p:nvPr>
            <p:ph type="body" sz="quarter" idx="13" hasCustomPrompt="1"/>
          </p:nvPr>
        </p:nvSpPr>
        <p:spPr>
          <a:xfrm>
            <a:off x="858261" y="2785892"/>
            <a:ext cx="4891854" cy="396875"/>
          </a:xfrm>
        </p:spPr>
        <p:txBody>
          <a:bodyPr anchor="b">
            <a:noAutofit/>
          </a:bodyPr>
          <a:lstStyle>
            <a:lvl1pPr>
              <a:defRPr sz="2000" b="1" i="0">
                <a:solidFill>
                  <a:schemeClr val="bg1"/>
                </a:solidFill>
                <a:latin typeface="Antonio" pitchFamily="2" charset="77"/>
              </a:defRPr>
            </a:lvl1pPr>
            <a:lvl2pPr>
              <a:defRPr sz="2000" b="1" i="0">
                <a:solidFill>
                  <a:schemeClr val="bg1"/>
                </a:solidFill>
                <a:latin typeface="Antonio" pitchFamily="2" charset="77"/>
              </a:defRPr>
            </a:lvl2pPr>
            <a:lvl3pPr>
              <a:defRPr sz="2000" b="1" i="0">
                <a:solidFill>
                  <a:schemeClr val="bg1"/>
                </a:solidFill>
                <a:latin typeface="Antonio" pitchFamily="2" charset="77"/>
              </a:defRPr>
            </a:lvl3pPr>
            <a:lvl4pPr>
              <a:defRPr sz="2000" b="1" i="0">
                <a:solidFill>
                  <a:schemeClr val="bg1"/>
                </a:solidFill>
                <a:latin typeface="Antonio" pitchFamily="2" charset="77"/>
              </a:defRPr>
            </a:lvl4pPr>
            <a:lvl5pPr>
              <a:defRPr sz="2000" b="1" i="0">
                <a:solidFill>
                  <a:schemeClr val="bg1"/>
                </a:solidFill>
                <a:latin typeface="Antonio" pitchFamily="2" charset="77"/>
              </a:defRPr>
            </a:lvl5pPr>
          </a:lstStyle>
          <a:p>
            <a:pPr lvl="0"/>
            <a:r>
              <a:rPr lang="en-GB" dirty="0"/>
              <a:t>SECTION TITLE</a:t>
            </a:r>
            <a:endParaRPr lang="en-US" dirty="0"/>
          </a:p>
        </p:txBody>
      </p:sp>
    </p:spTree>
    <p:extLst>
      <p:ext uri="{BB962C8B-B14F-4D97-AF65-F5344CB8AC3E}">
        <p14:creationId xmlns:p14="http://schemas.microsoft.com/office/powerpoint/2010/main" val="4122225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Blue">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EB022C-19C0-0500-B9A9-B738E1383744}"/>
              </a:ext>
            </a:extLst>
          </p:cNvPr>
          <p:cNvSpPr txBox="1"/>
          <p:nvPr userDrawn="1"/>
        </p:nvSpPr>
        <p:spPr>
          <a:xfrm>
            <a:off x="7953042" y="6059912"/>
            <a:ext cx="3785136" cy="276999"/>
          </a:xfrm>
          <a:prstGeom prst="rect">
            <a:avLst/>
          </a:prstGeom>
          <a:noFill/>
        </p:spPr>
        <p:txBody>
          <a:bodyPr wrap="square">
            <a:spAutoFit/>
          </a:bodyPr>
          <a:lstStyle/>
          <a:p>
            <a:pPr algn="r"/>
            <a:r>
              <a:rPr lang="en-US" sz="1200" b="1" dirty="0">
                <a:solidFill>
                  <a:schemeClr val="bg1"/>
                </a:solidFill>
                <a:latin typeface="Palanquin" panose="020B0004020203020204" pitchFamily="34" charset="77"/>
                <a:cs typeface="Palanquin" panose="020B0004020203020204" pitchFamily="34" charset="77"/>
              </a:rPr>
              <a:t>12</a:t>
            </a:r>
          </a:p>
        </p:txBody>
      </p:sp>
      <p:pic>
        <p:nvPicPr>
          <p:cNvPr id="37" name="Graphic 36">
            <a:extLst>
              <a:ext uri="{FF2B5EF4-FFF2-40B4-BE49-F238E27FC236}">
                <a16:creationId xmlns:a16="http://schemas.microsoft.com/office/drawing/2014/main" id="{4C87311E-8592-7E71-8635-4D5E1CA30C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06966" y="0"/>
            <a:ext cx="6385034" cy="6858000"/>
          </a:xfrm>
          <a:prstGeom prst="rect">
            <a:avLst/>
          </a:prstGeom>
        </p:spPr>
      </p:pic>
      <p:sp>
        <p:nvSpPr>
          <p:cNvPr id="43" name="Picture Placeholder 42">
            <a:extLst>
              <a:ext uri="{FF2B5EF4-FFF2-40B4-BE49-F238E27FC236}">
                <a16:creationId xmlns:a16="http://schemas.microsoft.com/office/drawing/2014/main" id="{9BDED767-7FE7-7D45-3AF5-EEE54FF35360}"/>
              </a:ext>
            </a:extLst>
          </p:cNvPr>
          <p:cNvSpPr>
            <a:spLocks noGrp="1"/>
          </p:cNvSpPr>
          <p:nvPr>
            <p:ph type="pic" sz="quarter" idx="10" hasCustomPrompt="1"/>
          </p:nvPr>
        </p:nvSpPr>
        <p:spPr>
          <a:xfrm>
            <a:off x="6940935" y="2"/>
            <a:ext cx="5249318" cy="6857999"/>
          </a:xfrm>
          <a:custGeom>
            <a:avLst/>
            <a:gdLst>
              <a:gd name="connsiteX0" fmla="*/ 0 w 5249318"/>
              <a:gd name="connsiteY0" fmla="*/ 0 h 6857999"/>
              <a:gd name="connsiteX1" fmla="*/ 3852793 w 5249318"/>
              <a:gd name="connsiteY1" fmla="*/ 0 h 6857999"/>
              <a:gd name="connsiteX2" fmla="*/ 5210217 w 5249318"/>
              <a:gd name="connsiteY2" fmla="*/ 2928333 h 6857999"/>
              <a:gd name="connsiteX3" fmla="*/ 5249318 w 5249318"/>
              <a:gd name="connsiteY3" fmla="*/ 2966970 h 6857999"/>
              <a:gd name="connsiteX4" fmla="*/ 5249318 w 5249318"/>
              <a:gd name="connsiteY4" fmla="*/ 6857999 h 6857999"/>
              <a:gd name="connsiteX5" fmla="*/ 4009248 w 5249318"/>
              <a:gd name="connsiteY5" fmla="*/ 6857999 h 6857999"/>
              <a:gd name="connsiteX6" fmla="*/ 3610327 w 5249318"/>
              <a:gd name="connsiteY6" fmla="*/ 6593163 h 6857999"/>
              <a:gd name="connsiteX7" fmla="*/ 2490864 w 5249318"/>
              <a:gd name="connsiteY7" fmla="*/ 5648995 h 6857999"/>
              <a:gd name="connsiteX8" fmla="*/ 662782 w 5249318"/>
              <a:gd name="connsiteY8" fmla="*/ 2935417 h 6857999"/>
              <a:gd name="connsiteX9" fmla="*/ 0 w 5249318"/>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318" h="6857999">
                <a:moveTo>
                  <a:pt x="0" y="0"/>
                </a:moveTo>
                <a:lnTo>
                  <a:pt x="3852793" y="0"/>
                </a:lnTo>
                <a:cubicBezTo>
                  <a:pt x="3942902" y="1106456"/>
                  <a:pt x="4416938" y="2134512"/>
                  <a:pt x="5210217" y="2928333"/>
                </a:cubicBezTo>
                <a:cubicBezTo>
                  <a:pt x="5223251" y="2941373"/>
                  <a:pt x="5236285" y="2954252"/>
                  <a:pt x="5249318" y="2966970"/>
                </a:cubicBezTo>
                <a:lnTo>
                  <a:pt x="5249318" y="6857999"/>
                </a:lnTo>
                <a:lnTo>
                  <a:pt x="4009248" y="6857999"/>
                </a:lnTo>
                <a:lnTo>
                  <a:pt x="3610327" y="6593163"/>
                </a:lnTo>
                <a:cubicBezTo>
                  <a:pt x="3213052" y="6312670"/>
                  <a:pt x="2839151" y="5997450"/>
                  <a:pt x="2490864" y="5648995"/>
                </a:cubicBezTo>
                <a:cubicBezTo>
                  <a:pt x="1707722" y="4865477"/>
                  <a:pt x="1092730" y="3952526"/>
                  <a:pt x="662782" y="2935417"/>
                </a:cubicBezTo>
                <a:cubicBezTo>
                  <a:pt x="267430" y="2000572"/>
                  <a:pt x="45054" y="1014855"/>
                  <a:pt x="0" y="0"/>
                </a:cubicBezTo>
                <a:close/>
              </a:path>
            </a:pathLst>
          </a:custGeom>
          <a:noFill/>
        </p:spPr>
        <p:txBody>
          <a:bodyPr wrap="square" anchor="ctr">
            <a:noAutofit/>
          </a:bodyPr>
          <a:lstStyle>
            <a:lvl1pPr algn="ctr">
              <a:defRPr/>
            </a:lvl1pPr>
          </a:lstStyle>
          <a:p>
            <a:r>
              <a:rPr lang="en-US" dirty="0"/>
              <a:t> </a:t>
            </a:r>
          </a:p>
        </p:txBody>
      </p:sp>
      <p:sp>
        <p:nvSpPr>
          <p:cNvPr id="5" name="Text Placeholder 46">
            <a:extLst>
              <a:ext uri="{FF2B5EF4-FFF2-40B4-BE49-F238E27FC236}">
                <a16:creationId xmlns:a16="http://schemas.microsoft.com/office/drawing/2014/main" id="{B4A86C37-A49B-A4F0-38A9-0990A69048F8}"/>
              </a:ext>
            </a:extLst>
          </p:cNvPr>
          <p:cNvSpPr>
            <a:spLocks noGrp="1"/>
          </p:cNvSpPr>
          <p:nvPr>
            <p:ph type="body" sz="quarter" idx="12" hasCustomPrompt="1"/>
          </p:nvPr>
        </p:nvSpPr>
        <p:spPr>
          <a:xfrm>
            <a:off x="435984" y="3052217"/>
            <a:ext cx="760413" cy="758825"/>
          </a:xfrm>
          <a:prstGeom prst="rect">
            <a:avLst/>
          </a:prstGeom>
          <a:ln>
            <a:noFill/>
          </a:ln>
        </p:spPr>
        <p:txBody>
          <a:bodyPr anchor="ctr">
            <a:noAutofit/>
          </a:bodyPr>
          <a:lstStyle>
            <a:lvl1pPr algn="ctr">
              <a:defRPr sz="3200" b="1">
                <a:solidFill>
                  <a:schemeClr val="bg1"/>
                </a:solidFill>
              </a:defRPr>
            </a:lvl1pPr>
          </a:lstStyle>
          <a:p>
            <a:pPr lvl="0"/>
            <a:r>
              <a:rPr lang="en-GB" dirty="0"/>
              <a:t>#</a:t>
            </a:r>
            <a:endParaRPr lang="en-US" dirty="0"/>
          </a:p>
        </p:txBody>
      </p:sp>
      <p:sp>
        <p:nvSpPr>
          <p:cNvPr id="6" name="Title 21">
            <a:extLst>
              <a:ext uri="{FF2B5EF4-FFF2-40B4-BE49-F238E27FC236}">
                <a16:creationId xmlns:a16="http://schemas.microsoft.com/office/drawing/2014/main" id="{94FAEA10-D7F2-D635-33AC-6D311B73DF7B}"/>
              </a:ext>
            </a:extLst>
          </p:cNvPr>
          <p:cNvSpPr>
            <a:spLocks noGrp="1"/>
          </p:cNvSpPr>
          <p:nvPr>
            <p:ph type="title" hasCustomPrompt="1"/>
          </p:nvPr>
        </p:nvSpPr>
        <p:spPr>
          <a:xfrm>
            <a:off x="1313232" y="3023923"/>
            <a:ext cx="4570364" cy="840230"/>
          </a:xfrm>
        </p:spPr>
        <p:txBody>
          <a:bodyPr anchor="t"/>
          <a:lstStyle>
            <a:lvl1pPr>
              <a:defRPr>
                <a:solidFill>
                  <a:schemeClr val="bg1"/>
                </a:solidFill>
              </a:defRPr>
            </a:lvl1pPr>
          </a:lstStyle>
          <a:p>
            <a:r>
              <a:rPr lang="en-GB" dirty="0"/>
              <a:t>SECTION TITLE</a:t>
            </a:r>
            <a:endParaRPr lang="en-US" dirty="0"/>
          </a:p>
        </p:txBody>
      </p:sp>
      <p:sp>
        <p:nvSpPr>
          <p:cNvPr id="8" name="Oval 7">
            <a:extLst>
              <a:ext uri="{FF2B5EF4-FFF2-40B4-BE49-F238E27FC236}">
                <a16:creationId xmlns:a16="http://schemas.microsoft.com/office/drawing/2014/main" id="{0CC938B1-EC49-4DC9-7927-1F26EFE2918C}"/>
              </a:ext>
            </a:extLst>
          </p:cNvPr>
          <p:cNvSpPr/>
          <p:nvPr userDrawn="1"/>
        </p:nvSpPr>
        <p:spPr>
          <a:xfrm>
            <a:off x="392624" y="3020472"/>
            <a:ext cx="847132" cy="847132"/>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156151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section Divider 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7F1E3C7-FD4E-63A7-B1E2-B10CE21CB802}"/>
              </a:ext>
            </a:extLst>
          </p:cNvPr>
          <p:cNvSpPr>
            <a:spLocks noGrp="1"/>
          </p:cNvSpPr>
          <p:nvPr>
            <p:ph type="pic" sz="quarter" idx="14"/>
          </p:nvPr>
        </p:nvSpPr>
        <p:spPr>
          <a:xfrm>
            <a:off x="6096000" y="0"/>
            <a:ext cx="6096000" cy="6858000"/>
          </a:xfrm>
          <a:noFill/>
        </p:spPr>
        <p:txBody>
          <a:bodyPr/>
          <a:lstStyle>
            <a:lvl1pPr>
              <a:defRPr>
                <a:solidFill>
                  <a:schemeClr val="bg1"/>
                </a:solidFill>
              </a:defRPr>
            </a:lvl1pPr>
          </a:lstStyle>
          <a:p>
            <a:endParaRPr lang="en-US" dirty="0"/>
          </a:p>
        </p:txBody>
      </p:sp>
      <p:sp>
        <p:nvSpPr>
          <p:cNvPr id="15" name="Title 14">
            <a:extLst>
              <a:ext uri="{FF2B5EF4-FFF2-40B4-BE49-F238E27FC236}">
                <a16:creationId xmlns:a16="http://schemas.microsoft.com/office/drawing/2014/main" id="{2EAFCD0D-8F7A-EC89-20B0-2FC96C59814C}"/>
              </a:ext>
            </a:extLst>
          </p:cNvPr>
          <p:cNvSpPr>
            <a:spLocks noGrp="1"/>
          </p:cNvSpPr>
          <p:nvPr>
            <p:ph type="title" hasCustomPrompt="1"/>
          </p:nvPr>
        </p:nvSpPr>
        <p:spPr>
          <a:xfrm>
            <a:off x="429438" y="3229963"/>
            <a:ext cx="5320677" cy="701731"/>
          </a:xfrm>
        </p:spPr>
        <p:txBody>
          <a:bodyPr anchor="t"/>
          <a:lstStyle>
            <a:lvl1pPr>
              <a:defRPr sz="4400">
                <a:solidFill>
                  <a:schemeClr val="bg1"/>
                </a:solidFill>
              </a:defRPr>
            </a:lvl1pPr>
          </a:lstStyle>
          <a:p>
            <a:r>
              <a:rPr lang="en-GB" dirty="0"/>
              <a:t>SUBSECTION TITLE</a:t>
            </a:r>
            <a:endParaRPr lang="en-US" dirty="0"/>
          </a:p>
        </p:txBody>
      </p:sp>
      <p:sp>
        <p:nvSpPr>
          <p:cNvPr id="11" name="TextBox 10">
            <a:extLst>
              <a:ext uri="{FF2B5EF4-FFF2-40B4-BE49-F238E27FC236}">
                <a16:creationId xmlns:a16="http://schemas.microsoft.com/office/drawing/2014/main" id="{B479F981-E2B7-3B67-C783-3FB5AD3570BA}"/>
              </a:ext>
            </a:extLst>
          </p:cNvPr>
          <p:cNvSpPr txBox="1"/>
          <p:nvPr userDrawn="1"/>
        </p:nvSpPr>
        <p:spPr>
          <a:xfrm>
            <a:off x="11353800" y="6059912"/>
            <a:ext cx="384377" cy="276999"/>
          </a:xfrm>
          <a:prstGeom prst="rect">
            <a:avLst/>
          </a:prstGeom>
          <a:noFill/>
        </p:spPr>
        <p:txBody>
          <a:bodyPr wrap="square">
            <a:spAutoFit/>
          </a:bodyPr>
          <a:lstStyle/>
          <a:p>
            <a:pPr algn="r"/>
            <a:fld id="{4E99414B-7769-ED44-815D-09C8E46F1F15}" type="slidenum">
              <a:rPr lang="en-US" sz="1200" b="1" smtClean="0">
                <a:solidFill>
                  <a:schemeClr val="bg1"/>
                </a:solidFill>
                <a:latin typeface="Palanquin" panose="020B0004020203020204" pitchFamily="34" charset="77"/>
                <a:cs typeface="Palanquin" panose="020B0004020203020204" pitchFamily="34" charset="77"/>
              </a:rPr>
              <a:t>‹#›</a:t>
            </a:fld>
            <a:endParaRPr lang="en-US" sz="1200" b="1" dirty="0">
              <a:solidFill>
                <a:schemeClr val="bg1"/>
              </a:solidFill>
              <a:latin typeface="Palanquin" panose="020B0004020203020204" pitchFamily="34" charset="77"/>
              <a:cs typeface="Palanquin" panose="020B0004020203020204" pitchFamily="34" charset="77"/>
            </a:endParaRPr>
          </a:p>
        </p:txBody>
      </p:sp>
      <p:sp>
        <p:nvSpPr>
          <p:cNvPr id="4" name="Oval 3">
            <a:extLst>
              <a:ext uri="{FF2B5EF4-FFF2-40B4-BE49-F238E27FC236}">
                <a16:creationId xmlns:a16="http://schemas.microsoft.com/office/drawing/2014/main" id="{8273765C-1AFC-762A-A21E-CBA0B415A912}"/>
              </a:ext>
            </a:extLst>
          </p:cNvPr>
          <p:cNvSpPr/>
          <p:nvPr userDrawn="1"/>
        </p:nvSpPr>
        <p:spPr>
          <a:xfrm>
            <a:off x="429438" y="2803613"/>
            <a:ext cx="361432" cy="361432"/>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 Placeholder 46">
            <a:extLst>
              <a:ext uri="{FF2B5EF4-FFF2-40B4-BE49-F238E27FC236}">
                <a16:creationId xmlns:a16="http://schemas.microsoft.com/office/drawing/2014/main" id="{82839FDC-DE61-39E8-664B-FD01C82DAA4B}"/>
              </a:ext>
            </a:extLst>
          </p:cNvPr>
          <p:cNvSpPr>
            <a:spLocks noGrp="1" noChangeAspect="1"/>
          </p:cNvSpPr>
          <p:nvPr>
            <p:ph type="body" sz="quarter" idx="12" hasCustomPrompt="1"/>
          </p:nvPr>
        </p:nvSpPr>
        <p:spPr>
          <a:xfrm>
            <a:off x="430154" y="2799364"/>
            <a:ext cx="360000" cy="357901"/>
          </a:xfrm>
          <a:prstGeom prst="rect">
            <a:avLst/>
          </a:prstGeom>
          <a:ln>
            <a:noFill/>
          </a:ln>
        </p:spPr>
        <p:txBody>
          <a:bodyPr anchor="ctr">
            <a:noAutofit/>
          </a:bodyPr>
          <a:lstStyle>
            <a:lvl1pPr algn="ctr">
              <a:defRPr sz="1800" b="1">
                <a:solidFill>
                  <a:schemeClr val="bg1"/>
                </a:solidFill>
              </a:defRPr>
            </a:lvl1pPr>
          </a:lstStyle>
          <a:p>
            <a:pPr lvl="0"/>
            <a:r>
              <a:rPr lang="en-GB" dirty="0"/>
              <a:t>#</a:t>
            </a:r>
            <a:endParaRPr lang="en-US" dirty="0"/>
          </a:p>
        </p:txBody>
      </p:sp>
      <p:sp>
        <p:nvSpPr>
          <p:cNvPr id="8" name="Text Placeholder 3">
            <a:extLst>
              <a:ext uri="{FF2B5EF4-FFF2-40B4-BE49-F238E27FC236}">
                <a16:creationId xmlns:a16="http://schemas.microsoft.com/office/drawing/2014/main" id="{BFCB57F0-EB1F-08CF-C961-76111240BF1C}"/>
              </a:ext>
            </a:extLst>
          </p:cNvPr>
          <p:cNvSpPr>
            <a:spLocks noGrp="1"/>
          </p:cNvSpPr>
          <p:nvPr>
            <p:ph type="body" sz="quarter" idx="13" hasCustomPrompt="1"/>
          </p:nvPr>
        </p:nvSpPr>
        <p:spPr>
          <a:xfrm>
            <a:off x="858261" y="2785892"/>
            <a:ext cx="4891854" cy="396875"/>
          </a:xfrm>
        </p:spPr>
        <p:txBody>
          <a:bodyPr anchor="b">
            <a:noAutofit/>
          </a:bodyPr>
          <a:lstStyle>
            <a:lvl1pPr>
              <a:defRPr sz="2000" b="1" i="0">
                <a:solidFill>
                  <a:schemeClr val="bg1"/>
                </a:solidFill>
                <a:latin typeface="Antonio" pitchFamily="2" charset="77"/>
              </a:defRPr>
            </a:lvl1pPr>
            <a:lvl2pPr>
              <a:defRPr sz="2000" b="1" i="0">
                <a:solidFill>
                  <a:schemeClr val="bg1"/>
                </a:solidFill>
                <a:latin typeface="Antonio" pitchFamily="2" charset="77"/>
              </a:defRPr>
            </a:lvl2pPr>
            <a:lvl3pPr>
              <a:defRPr sz="2000" b="1" i="0">
                <a:solidFill>
                  <a:schemeClr val="bg1"/>
                </a:solidFill>
                <a:latin typeface="Antonio" pitchFamily="2" charset="77"/>
              </a:defRPr>
            </a:lvl3pPr>
            <a:lvl4pPr>
              <a:defRPr sz="2000" b="1" i="0">
                <a:solidFill>
                  <a:schemeClr val="bg1"/>
                </a:solidFill>
                <a:latin typeface="Antonio" pitchFamily="2" charset="77"/>
              </a:defRPr>
            </a:lvl4pPr>
            <a:lvl5pPr>
              <a:defRPr sz="2000" b="1" i="0">
                <a:solidFill>
                  <a:schemeClr val="bg1"/>
                </a:solidFill>
                <a:latin typeface="Antonio" pitchFamily="2" charset="77"/>
              </a:defRPr>
            </a:lvl5pPr>
          </a:lstStyle>
          <a:p>
            <a:pPr lvl="0"/>
            <a:r>
              <a:rPr lang="en-GB" dirty="0"/>
              <a:t>SECTION TITLE</a:t>
            </a:r>
            <a:endParaRPr lang="en-US" dirty="0"/>
          </a:p>
        </p:txBody>
      </p:sp>
    </p:spTree>
    <p:extLst>
      <p:ext uri="{BB962C8B-B14F-4D97-AF65-F5344CB8AC3E}">
        <p14:creationId xmlns:p14="http://schemas.microsoft.com/office/powerpoint/2010/main" val="470155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p:bg>
      <p:bgPr>
        <a:solidFill>
          <a:srgbClr val="21296B"/>
        </a:solidFill>
        <a:effectLst/>
      </p:bgPr>
    </p:bg>
    <p:spTree>
      <p:nvGrpSpPr>
        <p:cNvPr id="1" name=""/>
        <p:cNvGrpSpPr/>
        <p:nvPr/>
      </p:nvGrpSpPr>
      <p:grpSpPr>
        <a:xfrm>
          <a:off x="0" y="0"/>
          <a:ext cx="0" cy="0"/>
          <a:chOff x="0" y="0"/>
          <a:chExt cx="0" cy="0"/>
        </a:xfrm>
      </p:grpSpPr>
      <p:pic>
        <p:nvPicPr>
          <p:cNvPr id="5" name="Picture 4" descr="A red blue and yellow circles&#10;&#10;Description automatically generated">
            <a:extLst>
              <a:ext uri="{FF2B5EF4-FFF2-40B4-BE49-F238E27FC236}">
                <a16:creationId xmlns:a16="http://schemas.microsoft.com/office/drawing/2014/main" id="{5A1E1206-F12C-E455-4749-FB680F44AC7D}"/>
              </a:ext>
            </a:extLst>
          </p:cNvPr>
          <p:cNvPicPr>
            <a:picLocks noChangeAspect="1"/>
          </p:cNvPicPr>
          <p:nvPr userDrawn="1"/>
        </p:nvPicPr>
        <p:blipFill rotWithShape="1">
          <a:blip r:embed="rId2"/>
          <a:srcRect t="4476" r="23976" b="26395"/>
          <a:stretch/>
        </p:blipFill>
        <p:spPr>
          <a:xfrm>
            <a:off x="3804491" y="0"/>
            <a:ext cx="8387509" cy="6858000"/>
          </a:xfrm>
          <a:prstGeom prst="rect">
            <a:avLst/>
          </a:prstGeom>
        </p:spPr>
      </p:pic>
      <p:sp>
        <p:nvSpPr>
          <p:cNvPr id="10" name="Text Placeholder 13">
            <a:extLst>
              <a:ext uri="{FF2B5EF4-FFF2-40B4-BE49-F238E27FC236}">
                <a16:creationId xmlns:a16="http://schemas.microsoft.com/office/drawing/2014/main" id="{06EE7E0D-4C3D-3C19-C0C6-6252FD84328F}"/>
              </a:ext>
            </a:extLst>
          </p:cNvPr>
          <p:cNvSpPr>
            <a:spLocks noGrp="1"/>
          </p:cNvSpPr>
          <p:nvPr>
            <p:ph type="body" sz="quarter" idx="12" hasCustomPrompt="1"/>
          </p:nvPr>
        </p:nvSpPr>
        <p:spPr>
          <a:xfrm>
            <a:off x="784497" y="2462434"/>
            <a:ext cx="2666620" cy="461665"/>
          </a:xfrm>
        </p:spPr>
        <p:txBody>
          <a:bodyPr wrap="square" anchor="b">
            <a:spAutoFit/>
          </a:bodyPr>
          <a:lstStyle>
            <a:lvl1pPr>
              <a:defRPr sz="2400" b="0">
                <a:solidFill>
                  <a:schemeClr val="bg1"/>
                </a:solidFill>
                <a:latin typeface="Palanquin" panose="020B0004020203020204" pitchFamily="34" charset="77"/>
                <a:cs typeface="Palanquin" panose="020B0004020203020204" pitchFamily="34" charset="77"/>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lvl="0"/>
            <a:r>
              <a:rPr lang="en-GB" dirty="0"/>
              <a:t>Small Title</a:t>
            </a:r>
            <a:endParaRPr lang="en-US" dirty="0"/>
          </a:p>
        </p:txBody>
      </p:sp>
      <p:sp>
        <p:nvSpPr>
          <p:cNvPr id="6" name="Text Placeholder 13">
            <a:extLst>
              <a:ext uri="{FF2B5EF4-FFF2-40B4-BE49-F238E27FC236}">
                <a16:creationId xmlns:a16="http://schemas.microsoft.com/office/drawing/2014/main" id="{5FEE27CE-D3EF-ECB9-BF4F-1BC437835BA3}"/>
              </a:ext>
            </a:extLst>
          </p:cNvPr>
          <p:cNvSpPr>
            <a:spLocks noGrp="1"/>
          </p:cNvSpPr>
          <p:nvPr>
            <p:ph type="body" sz="quarter" idx="14" hasCustomPrompt="1"/>
          </p:nvPr>
        </p:nvSpPr>
        <p:spPr>
          <a:xfrm>
            <a:off x="784497" y="3001042"/>
            <a:ext cx="2666620" cy="1200329"/>
          </a:xfrm>
        </p:spPr>
        <p:txBody>
          <a:bodyPr wrap="square" anchor="t">
            <a:spAutoFit/>
          </a:bodyPr>
          <a:lstStyle>
            <a:lvl1pPr>
              <a:defRPr sz="1800" b="0">
                <a:solidFill>
                  <a:schemeClr val="bg1"/>
                </a:solidFill>
                <a:latin typeface="Palanquin" panose="020B0004020203020204" pitchFamily="34" charset="77"/>
                <a:cs typeface="Palanquin" panose="020B0004020203020204" pitchFamily="34" charset="77"/>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lvl="0"/>
            <a:r>
              <a:rPr lang="en-GB" dirty="0"/>
              <a:t>Lorem ipsum </a:t>
            </a:r>
            <a:r>
              <a:rPr lang="en-GB" dirty="0" err="1"/>
              <a:t>odor</a:t>
            </a:r>
            <a:r>
              <a:rPr lang="en-GB" dirty="0"/>
              <a: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Ut </a:t>
            </a:r>
            <a:r>
              <a:rPr lang="en-GB" dirty="0" err="1"/>
              <a:t>egestas</a:t>
            </a:r>
            <a:r>
              <a:rPr lang="en-GB" dirty="0"/>
              <a:t> </a:t>
            </a:r>
            <a:r>
              <a:rPr lang="en-GB" dirty="0" err="1"/>
              <a:t>hendrerit</a:t>
            </a:r>
            <a:r>
              <a:rPr lang="en-GB" dirty="0"/>
              <a:t> </a:t>
            </a:r>
            <a:r>
              <a:rPr lang="en-GB" dirty="0" err="1"/>
              <a:t>suscipit</a:t>
            </a:r>
            <a:r>
              <a:rPr lang="en-GB" dirty="0"/>
              <a:t> </a:t>
            </a:r>
            <a:r>
              <a:rPr lang="en-GB" dirty="0" err="1"/>
              <a:t>pellentesque</a:t>
            </a:r>
            <a:endParaRPr lang="en-US" dirty="0"/>
          </a:p>
        </p:txBody>
      </p:sp>
      <p:sp>
        <p:nvSpPr>
          <p:cNvPr id="11" name="TextBox 10">
            <a:extLst>
              <a:ext uri="{FF2B5EF4-FFF2-40B4-BE49-F238E27FC236}">
                <a16:creationId xmlns:a16="http://schemas.microsoft.com/office/drawing/2014/main" id="{39EAED86-66BF-348F-D371-5465526DFE62}"/>
              </a:ext>
            </a:extLst>
          </p:cNvPr>
          <p:cNvSpPr txBox="1"/>
          <p:nvPr userDrawn="1"/>
        </p:nvSpPr>
        <p:spPr>
          <a:xfrm>
            <a:off x="11353800" y="6059912"/>
            <a:ext cx="384377" cy="276999"/>
          </a:xfrm>
          <a:prstGeom prst="rect">
            <a:avLst/>
          </a:prstGeom>
          <a:noFill/>
        </p:spPr>
        <p:txBody>
          <a:bodyPr wrap="square">
            <a:spAutoFit/>
          </a:bodyPr>
          <a:lstStyle/>
          <a:p>
            <a:pPr algn="r"/>
            <a:fld id="{4E99414B-7769-ED44-815D-09C8E46F1F15}" type="slidenum">
              <a:rPr lang="en-US" sz="1200" b="1" smtClean="0">
                <a:solidFill>
                  <a:schemeClr val="bg1"/>
                </a:solidFill>
                <a:latin typeface="Palanquin" panose="020B0004020203020204" pitchFamily="34" charset="77"/>
                <a:cs typeface="Palanquin" panose="020B0004020203020204" pitchFamily="34" charset="77"/>
              </a:rPr>
              <a:t>‹#›</a:t>
            </a:fld>
            <a:endParaRPr lang="en-US" sz="1200" b="1" dirty="0">
              <a:solidFill>
                <a:schemeClr val="bg1"/>
              </a:solidFill>
              <a:latin typeface="Palanquin" panose="020B0004020203020204" pitchFamily="34" charset="77"/>
              <a:cs typeface="Palanquin" panose="020B0004020203020204" pitchFamily="34" charset="77"/>
            </a:endParaRPr>
          </a:p>
        </p:txBody>
      </p:sp>
      <p:sp>
        <p:nvSpPr>
          <p:cNvPr id="8" name="Media Placeholder 8">
            <a:extLst>
              <a:ext uri="{FF2B5EF4-FFF2-40B4-BE49-F238E27FC236}">
                <a16:creationId xmlns:a16="http://schemas.microsoft.com/office/drawing/2014/main" id="{8F05CF28-7315-59CE-E54E-CD45A21D77E7}"/>
              </a:ext>
            </a:extLst>
          </p:cNvPr>
          <p:cNvSpPr>
            <a:spLocks noGrp="1"/>
          </p:cNvSpPr>
          <p:nvPr>
            <p:ph type="media" sz="quarter" idx="15" hasCustomPrompt="1"/>
          </p:nvPr>
        </p:nvSpPr>
        <p:spPr>
          <a:xfrm>
            <a:off x="4833258" y="1742056"/>
            <a:ext cx="5976600" cy="3373887"/>
          </a:xfrm>
          <a:prstGeom prst="roundRect">
            <a:avLst>
              <a:gd name="adj" fmla="val 2242"/>
            </a:avLst>
          </a:prstGeom>
          <a:solidFill>
            <a:schemeClr val="tx1"/>
          </a:solidFill>
        </p:spPr>
        <p:txBody>
          <a:bodyPr/>
          <a:lstStyle/>
          <a:p>
            <a:r>
              <a:rPr lang="en-US" dirty="0"/>
              <a:t>Click icon to insert video file or click shape and select insert &gt; video &gt; online film if sharing URL</a:t>
            </a:r>
          </a:p>
        </p:txBody>
      </p:sp>
    </p:spTree>
    <p:extLst>
      <p:ext uri="{BB962C8B-B14F-4D97-AF65-F5344CB8AC3E}">
        <p14:creationId xmlns:p14="http://schemas.microsoft.com/office/powerpoint/2010/main" val="2293058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llout Blue">
    <p:bg>
      <p:bgPr>
        <a:solidFill>
          <a:srgbClr val="21296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DB1370-6267-6205-AAF9-765CFE4F3E09}"/>
              </a:ext>
            </a:extLst>
          </p:cNvPr>
          <p:cNvPicPr>
            <a:picLocks noChangeAspect="1"/>
          </p:cNvPicPr>
          <p:nvPr userDrawn="1"/>
        </p:nvPicPr>
        <p:blipFill rotWithShape="1">
          <a:blip r:embed="rId2"/>
          <a:srcRect l="49212"/>
          <a:stretch/>
        </p:blipFill>
        <p:spPr>
          <a:xfrm>
            <a:off x="5999967" y="0"/>
            <a:ext cx="6192034" cy="6858000"/>
          </a:xfrm>
          <a:prstGeom prst="rect">
            <a:avLst/>
          </a:prstGeom>
        </p:spPr>
      </p:pic>
      <p:sp>
        <p:nvSpPr>
          <p:cNvPr id="10" name="Text Placeholder 13">
            <a:extLst>
              <a:ext uri="{FF2B5EF4-FFF2-40B4-BE49-F238E27FC236}">
                <a16:creationId xmlns:a16="http://schemas.microsoft.com/office/drawing/2014/main" id="{06EE7E0D-4C3D-3C19-C0C6-6252FD84328F}"/>
              </a:ext>
            </a:extLst>
          </p:cNvPr>
          <p:cNvSpPr>
            <a:spLocks noGrp="1"/>
          </p:cNvSpPr>
          <p:nvPr>
            <p:ph type="body" sz="quarter" idx="12" hasCustomPrompt="1"/>
          </p:nvPr>
        </p:nvSpPr>
        <p:spPr>
          <a:xfrm>
            <a:off x="757539" y="2070893"/>
            <a:ext cx="5121275" cy="2513013"/>
          </a:xfrm>
        </p:spPr>
        <p:txBody>
          <a:bodyPr anchor="ctr">
            <a:noAutofit/>
          </a:bodyPr>
          <a:lstStyle>
            <a:lvl1pPr>
              <a:defRPr sz="3600">
                <a:solidFill>
                  <a:schemeClr val="bg1"/>
                </a:solidFill>
                <a:latin typeface="Palanquin" panose="020B0004020203020204" pitchFamily="34" charset="77"/>
                <a:cs typeface="Palanquin" panose="020B0004020203020204" pitchFamily="34" charset="77"/>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lvl="0"/>
            <a:r>
              <a:rPr lang="en-GB" dirty="0"/>
              <a:t>This is a slide for featuring a piece of content like a statistic, photo or quote</a:t>
            </a:r>
            <a:endParaRPr lang="en-US" dirty="0"/>
          </a:p>
        </p:txBody>
      </p:sp>
      <p:sp>
        <p:nvSpPr>
          <p:cNvPr id="11" name="TextBox 10">
            <a:extLst>
              <a:ext uri="{FF2B5EF4-FFF2-40B4-BE49-F238E27FC236}">
                <a16:creationId xmlns:a16="http://schemas.microsoft.com/office/drawing/2014/main" id="{39EAED86-66BF-348F-D371-5465526DFE62}"/>
              </a:ext>
            </a:extLst>
          </p:cNvPr>
          <p:cNvSpPr txBox="1"/>
          <p:nvPr userDrawn="1"/>
        </p:nvSpPr>
        <p:spPr>
          <a:xfrm>
            <a:off x="11353800" y="6059912"/>
            <a:ext cx="384377" cy="276999"/>
          </a:xfrm>
          <a:prstGeom prst="rect">
            <a:avLst/>
          </a:prstGeom>
          <a:noFill/>
        </p:spPr>
        <p:txBody>
          <a:bodyPr wrap="square">
            <a:spAutoFit/>
          </a:bodyPr>
          <a:lstStyle/>
          <a:p>
            <a:pPr algn="r"/>
            <a:fld id="{4E99414B-7769-ED44-815D-09C8E46F1F15}" type="slidenum">
              <a:rPr lang="en-US" sz="1200" b="1" smtClean="0">
                <a:solidFill>
                  <a:schemeClr val="bg1"/>
                </a:solidFill>
                <a:latin typeface="Palanquin" panose="020B0004020203020204" pitchFamily="34" charset="77"/>
                <a:cs typeface="Palanquin" panose="020B0004020203020204" pitchFamily="34" charset="77"/>
              </a:rPr>
              <a:t>‹#›</a:t>
            </a:fld>
            <a:endParaRPr lang="en-US" sz="1200" b="1" dirty="0">
              <a:solidFill>
                <a:schemeClr val="bg1"/>
              </a:solidFill>
              <a:latin typeface="Palanquin" panose="020B0004020203020204" pitchFamily="34" charset="77"/>
              <a:cs typeface="Palanquin" panose="020B0004020203020204" pitchFamily="34" charset="77"/>
            </a:endParaRPr>
          </a:p>
        </p:txBody>
      </p:sp>
      <p:sp>
        <p:nvSpPr>
          <p:cNvPr id="12" name="Picture Placeholder 2">
            <a:extLst>
              <a:ext uri="{FF2B5EF4-FFF2-40B4-BE49-F238E27FC236}">
                <a16:creationId xmlns:a16="http://schemas.microsoft.com/office/drawing/2014/main" id="{59B7B44D-EEBB-2829-C4CB-AF359879CC7B}"/>
              </a:ext>
            </a:extLst>
          </p:cNvPr>
          <p:cNvSpPr>
            <a:spLocks noGrp="1" noChangeAspect="1"/>
          </p:cNvSpPr>
          <p:nvPr>
            <p:ph type="pic" sz="quarter" idx="13"/>
          </p:nvPr>
        </p:nvSpPr>
        <p:spPr>
          <a:xfrm>
            <a:off x="6336000" y="745200"/>
            <a:ext cx="5337511" cy="5338800"/>
          </a:xfrm>
          <a:prstGeom prst="ellipse">
            <a:avLst/>
          </a:prstGeom>
          <a:noFill/>
        </p:spPr>
        <p:txBody>
          <a:bodyPr anchor="ct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358045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L Blue">
    <p:bg>
      <p:bgPr>
        <a:solidFill>
          <a:srgbClr val="A7D2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EB022C-19C0-0500-B9A9-B738E1383744}"/>
              </a:ext>
            </a:extLst>
          </p:cNvPr>
          <p:cNvSpPr txBox="1"/>
          <p:nvPr userDrawn="1"/>
        </p:nvSpPr>
        <p:spPr>
          <a:xfrm>
            <a:off x="7953042" y="6059912"/>
            <a:ext cx="3785136" cy="276999"/>
          </a:xfrm>
          <a:prstGeom prst="rect">
            <a:avLst/>
          </a:prstGeom>
          <a:noFill/>
        </p:spPr>
        <p:txBody>
          <a:bodyPr wrap="square">
            <a:spAutoFit/>
          </a:bodyPr>
          <a:lstStyle/>
          <a:p>
            <a:pPr algn="r"/>
            <a:r>
              <a:rPr lang="en-US" sz="1200" b="1" dirty="0">
                <a:solidFill>
                  <a:schemeClr val="bg1"/>
                </a:solidFill>
                <a:latin typeface="Palanquin" panose="020B0004020203020204" pitchFamily="34" charset="77"/>
                <a:cs typeface="Palanquin" panose="020B0004020203020204" pitchFamily="34" charset="77"/>
              </a:rPr>
              <a:t>12</a:t>
            </a:r>
          </a:p>
        </p:txBody>
      </p:sp>
      <p:pic>
        <p:nvPicPr>
          <p:cNvPr id="37" name="Graphic 36">
            <a:extLst>
              <a:ext uri="{FF2B5EF4-FFF2-40B4-BE49-F238E27FC236}">
                <a16:creationId xmlns:a16="http://schemas.microsoft.com/office/drawing/2014/main" id="{4C87311E-8592-7E71-8635-4D5E1CA30C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06966" y="0"/>
            <a:ext cx="6385034" cy="6858000"/>
          </a:xfrm>
          <a:prstGeom prst="rect">
            <a:avLst/>
          </a:prstGeom>
        </p:spPr>
      </p:pic>
      <p:sp>
        <p:nvSpPr>
          <p:cNvPr id="43" name="Picture Placeholder 42">
            <a:extLst>
              <a:ext uri="{FF2B5EF4-FFF2-40B4-BE49-F238E27FC236}">
                <a16:creationId xmlns:a16="http://schemas.microsoft.com/office/drawing/2014/main" id="{9BDED767-7FE7-7D45-3AF5-EEE54FF35360}"/>
              </a:ext>
            </a:extLst>
          </p:cNvPr>
          <p:cNvSpPr>
            <a:spLocks noGrp="1"/>
          </p:cNvSpPr>
          <p:nvPr>
            <p:ph type="pic" sz="quarter" idx="10"/>
          </p:nvPr>
        </p:nvSpPr>
        <p:spPr>
          <a:xfrm>
            <a:off x="6940935" y="2"/>
            <a:ext cx="5249318" cy="6857999"/>
          </a:xfrm>
          <a:custGeom>
            <a:avLst/>
            <a:gdLst>
              <a:gd name="connsiteX0" fmla="*/ 0 w 5249318"/>
              <a:gd name="connsiteY0" fmla="*/ 0 h 6857999"/>
              <a:gd name="connsiteX1" fmla="*/ 3852793 w 5249318"/>
              <a:gd name="connsiteY1" fmla="*/ 0 h 6857999"/>
              <a:gd name="connsiteX2" fmla="*/ 5210217 w 5249318"/>
              <a:gd name="connsiteY2" fmla="*/ 2928333 h 6857999"/>
              <a:gd name="connsiteX3" fmla="*/ 5249318 w 5249318"/>
              <a:gd name="connsiteY3" fmla="*/ 2966970 h 6857999"/>
              <a:gd name="connsiteX4" fmla="*/ 5249318 w 5249318"/>
              <a:gd name="connsiteY4" fmla="*/ 6857999 h 6857999"/>
              <a:gd name="connsiteX5" fmla="*/ 4009248 w 5249318"/>
              <a:gd name="connsiteY5" fmla="*/ 6857999 h 6857999"/>
              <a:gd name="connsiteX6" fmla="*/ 3610327 w 5249318"/>
              <a:gd name="connsiteY6" fmla="*/ 6593163 h 6857999"/>
              <a:gd name="connsiteX7" fmla="*/ 2490864 w 5249318"/>
              <a:gd name="connsiteY7" fmla="*/ 5648995 h 6857999"/>
              <a:gd name="connsiteX8" fmla="*/ 662782 w 5249318"/>
              <a:gd name="connsiteY8" fmla="*/ 2935417 h 6857999"/>
              <a:gd name="connsiteX9" fmla="*/ 0 w 5249318"/>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318" h="6857999">
                <a:moveTo>
                  <a:pt x="0" y="0"/>
                </a:moveTo>
                <a:lnTo>
                  <a:pt x="3852793" y="0"/>
                </a:lnTo>
                <a:cubicBezTo>
                  <a:pt x="3942902" y="1106456"/>
                  <a:pt x="4416938" y="2134512"/>
                  <a:pt x="5210217" y="2928333"/>
                </a:cubicBezTo>
                <a:cubicBezTo>
                  <a:pt x="5223251" y="2941373"/>
                  <a:pt x="5236285" y="2954252"/>
                  <a:pt x="5249318" y="2966970"/>
                </a:cubicBezTo>
                <a:lnTo>
                  <a:pt x="5249318" y="6857999"/>
                </a:lnTo>
                <a:lnTo>
                  <a:pt x="4009248" y="6857999"/>
                </a:lnTo>
                <a:lnTo>
                  <a:pt x="3610327" y="6593163"/>
                </a:lnTo>
                <a:cubicBezTo>
                  <a:pt x="3213052" y="6312670"/>
                  <a:pt x="2839151" y="5997450"/>
                  <a:pt x="2490864" y="5648995"/>
                </a:cubicBezTo>
                <a:cubicBezTo>
                  <a:pt x="1707722" y="4865477"/>
                  <a:pt x="1092730" y="3952526"/>
                  <a:pt x="662782" y="2935417"/>
                </a:cubicBezTo>
                <a:cubicBezTo>
                  <a:pt x="267430" y="2000572"/>
                  <a:pt x="45054" y="1014855"/>
                  <a:pt x="0" y="0"/>
                </a:cubicBezTo>
                <a:close/>
              </a:path>
            </a:pathLst>
          </a:custGeom>
          <a:noFill/>
        </p:spPr>
        <p:txBody>
          <a:bodyPr wrap="square" anchor="ctr">
            <a:noAutofit/>
          </a:bodyPr>
          <a:lstStyle>
            <a:lvl1pPr algn="ctr">
              <a:defRPr>
                <a:solidFill>
                  <a:schemeClr val="bg1"/>
                </a:solidFill>
              </a:defRPr>
            </a:lvl1pPr>
          </a:lstStyle>
          <a:p>
            <a:r>
              <a:rPr lang="en-US"/>
              <a:t>Click icon to add picture</a:t>
            </a:r>
            <a:endParaRPr lang="en-US" dirty="0"/>
          </a:p>
        </p:txBody>
      </p:sp>
      <p:sp>
        <p:nvSpPr>
          <p:cNvPr id="5" name="Text Placeholder 46">
            <a:extLst>
              <a:ext uri="{FF2B5EF4-FFF2-40B4-BE49-F238E27FC236}">
                <a16:creationId xmlns:a16="http://schemas.microsoft.com/office/drawing/2014/main" id="{8CA7729A-86F8-429E-A9FC-5A7DED806B70}"/>
              </a:ext>
            </a:extLst>
          </p:cNvPr>
          <p:cNvSpPr>
            <a:spLocks noGrp="1"/>
          </p:cNvSpPr>
          <p:nvPr>
            <p:ph type="body" sz="quarter" idx="12" hasCustomPrompt="1"/>
          </p:nvPr>
        </p:nvSpPr>
        <p:spPr>
          <a:xfrm>
            <a:off x="435984" y="3052217"/>
            <a:ext cx="760413" cy="758825"/>
          </a:xfrm>
          <a:prstGeom prst="rect">
            <a:avLst/>
          </a:prstGeom>
          <a:ln>
            <a:noFill/>
          </a:ln>
        </p:spPr>
        <p:txBody>
          <a:bodyPr anchor="ctr">
            <a:noAutofit/>
          </a:bodyPr>
          <a:lstStyle>
            <a:lvl1pPr algn="ctr">
              <a:defRPr sz="3200" b="1">
                <a:solidFill>
                  <a:schemeClr val="accent1"/>
                </a:solidFill>
              </a:defRPr>
            </a:lvl1pPr>
          </a:lstStyle>
          <a:p>
            <a:pPr lvl="0"/>
            <a:r>
              <a:rPr lang="en-GB" dirty="0"/>
              <a:t>#</a:t>
            </a:r>
            <a:endParaRPr lang="en-US" dirty="0"/>
          </a:p>
        </p:txBody>
      </p:sp>
      <p:sp>
        <p:nvSpPr>
          <p:cNvPr id="6" name="Title 21">
            <a:extLst>
              <a:ext uri="{FF2B5EF4-FFF2-40B4-BE49-F238E27FC236}">
                <a16:creationId xmlns:a16="http://schemas.microsoft.com/office/drawing/2014/main" id="{832A7A2F-E3AA-2B98-F1AD-C07C1C80D60E}"/>
              </a:ext>
            </a:extLst>
          </p:cNvPr>
          <p:cNvSpPr>
            <a:spLocks noGrp="1"/>
          </p:cNvSpPr>
          <p:nvPr>
            <p:ph type="title" hasCustomPrompt="1"/>
          </p:nvPr>
        </p:nvSpPr>
        <p:spPr>
          <a:xfrm>
            <a:off x="1313232" y="3023923"/>
            <a:ext cx="4570364" cy="840230"/>
          </a:xfrm>
        </p:spPr>
        <p:txBody>
          <a:bodyPr anchor="t"/>
          <a:lstStyle>
            <a:lvl1pPr>
              <a:defRPr>
                <a:solidFill>
                  <a:schemeClr val="accent1"/>
                </a:solidFill>
              </a:defRPr>
            </a:lvl1pPr>
          </a:lstStyle>
          <a:p>
            <a:r>
              <a:rPr lang="en-GB" dirty="0"/>
              <a:t>SECTION TITLE</a:t>
            </a:r>
            <a:endParaRPr lang="en-US" dirty="0"/>
          </a:p>
        </p:txBody>
      </p:sp>
      <p:sp>
        <p:nvSpPr>
          <p:cNvPr id="8" name="Oval 7">
            <a:extLst>
              <a:ext uri="{FF2B5EF4-FFF2-40B4-BE49-F238E27FC236}">
                <a16:creationId xmlns:a16="http://schemas.microsoft.com/office/drawing/2014/main" id="{2C5A2F3D-493C-F990-8F14-6224203A881C}"/>
              </a:ext>
            </a:extLst>
          </p:cNvPr>
          <p:cNvSpPr/>
          <p:nvPr userDrawn="1"/>
        </p:nvSpPr>
        <p:spPr>
          <a:xfrm>
            <a:off x="392624" y="3020472"/>
            <a:ext cx="847132" cy="847132"/>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97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Divider L Blue">
    <p:bg>
      <p:bgPr>
        <a:solidFill>
          <a:srgbClr val="A7D2FF"/>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7F1E3C7-FD4E-63A7-B1E2-B10CE21CB802}"/>
              </a:ext>
            </a:extLst>
          </p:cNvPr>
          <p:cNvSpPr>
            <a:spLocks noGrp="1"/>
          </p:cNvSpPr>
          <p:nvPr>
            <p:ph type="pic" sz="quarter" idx="14"/>
          </p:nvPr>
        </p:nvSpPr>
        <p:spPr>
          <a:xfrm>
            <a:off x="6096000" y="0"/>
            <a:ext cx="6096000" cy="6858000"/>
          </a:xfrm>
          <a:noFill/>
        </p:spPr>
        <p:txBody>
          <a:bodyPr/>
          <a:lstStyle>
            <a:lvl1pPr>
              <a:defRPr>
                <a:solidFill>
                  <a:schemeClr val="bg1"/>
                </a:solidFill>
              </a:defRPr>
            </a:lvl1pPr>
          </a:lstStyle>
          <a:p>
            <a:r>
              <a:rPr lang="en-US"/>
              <a:t>Click icon to add picture</a:t>
            </a:r>
            <a:endParaRPr lang="en-US" dirty="0"/>
          </a:p>
        </p:txBody>
      </p:sp>
      <p:sp>
        <p:nvSpPr>
          <p:cNvPr id="15" name="Title 14">
            <a:extLst>
              <a:ext uri="{FF2B5EF4-FFF2-40B4-BE49-F238E27FC236}">
                <a16:creationId xmlns:a16="http://schemas.microsoft.com/office/drawing/2014/main" id="{2EAFCD0D-8F7A-EC89-20B0-2FC96C59814C}"/>
              </a:ext>
            </a:extLst>
          </p:cNvPr>
          <p:cNvSpPr>
            <a:spLocks noGrp="1"/>
          </p:cNvSpPr>
          <p:nvPr>
            <p:ph type="title" hasCustomPrompt="1"/>
          </p:nvPr>
        </p:nvSpPr>
        <p:spPr>
          <a:xfrm>
            <a:off x="429438" y="3229963"/>
            <a:ext cx="5320677" cy="701731"/>
          </a:xfrm>
        </p:spPr>
        <p:txBody>
          <a:bodyPr anchor="t"/>
          <a:lstStyle>
            <a:lvl1pPr>
              <a:defRPr sz="4400">
                <a:solidFill>
                  <a:schemeClr val="accent1"/>
                </a:solidFill>
              </a:defRPr>
            </a:lvl1pPr>
          </a:lstStyle>
          <a:p>
            <a:r>
              <a:rPr lang="en-GB" dirty="0"/>
              <a:t>SUBSECTION TITLE</a:t>
            </a:r>
            <a:endParaRPr lang="en-US" dirty="0"/>
          </a:p>
        </p:txBody>
      </p:sp>
      <p:sp>
        <p:nvSpPr>
          <p:cNvPr id="11" name="TextBox 10">
            <a:extLst>
              <a:ext uri="{FF2B5EF4-FFF2-40B4-BE49-F238E27FC236}">
                <a16:creationId xmlns:a16="http://schemas.microsoft.com/office/drawing/2014/main" id="{B479F981-E2B7-3B67-C783-3FB5AD3570BA}"/>
              </a:ext>
            </a:extLst>
          </p:cNvPr>
          <p:cNvSpPr txBox="1"/>
          <p:nvPr userDrawn="1"/>
        </p:nvSpPr>
        <p:spPr>
          <a:xfrm>
            <a:off x="11353800" y="6059912"/>
            <a:ext cx="384377" cy="276999"/>
          </a:xfrm>
          <a:prstGeom prst="rect">
            <a:avLst/>
          </a:prstGeom>
          <a:noFill/>
        </p:spPr>
        <p:txBody>
          <a:bodyPr wrap="square">
            <a:spAutoFit/>
          </a:bodyPr>
          <a:lstStyle/>
          <a:p>
            <a:pPr algn="r"/>
            <a:fld id="{4E99414B-7769-ED44-815D-09C8E46F1F15}" type="slidenum">
              <a:rPr lang="en-US" sz="1200" b="1" smtClean="0">
                <a:solidFill>
                  <a:schemeClr val="bg1"/>
                </a:solidFill>
                <a:latin typeface="Palanquin" panose="020B0004020203020204" pitchFamily="34" charset="77"/>
                <a:cs typeface="Palanquin" panose="020B0004020203020204" pitchFamily="34" charset="77"/>
              </a:rPr>
              <a:t>‹#›</a:t>
            </a:fld>
            <a:endParaRPr lang="en-US" sz="1200" b="1" dirty="0">
              <a:solidFill>
                <a:schemeClr val="bg1"/>
              </a:solidFill>
              <a:latin typeface="Palanquin" panose="020B0004020203020204" pitchFamily="34" charset="77"/>
              <a:cs typeface="Palanquin" panose="020B0004020203020204" pitchFamily="34" charset="77"/>
            </a:endParaRPr>
          </a:p>
        </p:txBody>
      </p:sp>
      <p:sp>
        <p:nvSpPr>
          <p:cNvPr id="4" name="Text Placeholder 46">
            <a:extLst>
              <a:ext uri="{FF2B5EF4-FFF2-40B4-BE49-F238E27FC236}">
                <a16:creationId xmlns:a16="http://schemas.microsoft.com/office/drawing/2014/main" id="{82B475E2-DA7B-1842-572F-B8A7817F552F}"/>
              </a:ext>
            </a:extLst>
          </p:cNvPr>
          <p:cNvSpPr>
            <a:spLocks noGrp="1" noChangeAspect="1"/>
          </p:cNvSpPr>
          <p:nvPr>
            <p:ph type="body" sz="quarter" idx="12" hasCustomPrompt="1"/>
          </p:nvPr>
        </p:nvSpPr>
        <p:spPr>
          <a:xfrm>
            <a:off x="430154" y="2799364"/>
            <a:ext cx="360000" cy="357901"/>
          </a:xfrm>
          <a:prstGeom prst="rect">
            <a:avLst/>
          </a:prstGeom>
          <a:ln>
            <a:noFill/>
          </a:ln>
        </p:spPr>
        <p:txBody>
          <a:bodyPr anchor="ctr">
            <a:noAutofit/>
          </a:bodyPr>
          <a:lstStyle>
            <a:lvl1pPr algn="ctr">
              <a:defRPr sz="1800" b="1">
                <a:solidFill>
                  <a:schemeClr val="accent1"/>
                </a:solidFill>
              </a:defRPr>
            </a:lvl1pPr>
          </a:lstStyle>
          <a:p>
            <a:pPr lvl="0"/>
            <a:r>
              <a:rPr lang="en-GB" dirty="0"/>
              <a:t>#</a:t>
            </a:r>
            <a:endParaRPr lang="en-US" dirty="0"/>
          </a:p>
        </p:txBody>
      </p:sp>
      <p:sp>
        <p:nvSpPr>
          <p:cNvPr id="6" name="Oval 5">
            <a:extLst>
              <a:ext uri="{FF2B5EF4-FFF2-40B4-BE49-F238E27FC236}">
                <a16:creationId xmlns:a16="http://schemas.microsoft.com/office/drawing/2014/main" id="{DC8ECA99-5488-75E5-ED97-7A6FC3E3CD2E}"/>
              </a:ext>
            </a:extLst>
          </p:cNvPr>
          <p:cNvSpPr/>
          <p:nvPr userDrawn="1"/>
        </p:nvSpPr>
        <p:spPr>
          <a:xfrm>
            <a:off x="429438" y="2803613"/>
            <a:ext cx="361432" cy="36143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29ECE5FA-3253-F269-CD06-D44CD6541FE3}"/>
              </a:ext>
            </a:extLst>
          </p:cNvPr>
          <p:cNvSpPr>
            <a:spLocks noGrp="1"/>
          </p:cNvSpPr>
          <p:nvPr>
            <p:ph type="body" sz="quarter" idx="13" hasCustomPrompt="1"/>
          </p:nvPr>
        </p:nvSpPr>
        <p:spPr>
          <a:xfrm>
            <a:off x="858261" y="2785892"/>
            <a:ext cx="4891854" cy="396875"/>
          </a:xfrm>
        </p:spPr>
        <p:txBody>
          <a:bodyPr anchor="b">
            <a:noAutofit/>
          </a:bodyPr>
          <a:lstStyle>
            <a:lvl1pPr>
              <a:defRPr sz="2000" b="1" i="0">
                <a:solidFill>
                  <a:schemeClr val="accent1"/>
                </a:solidFill>
                <a:latin typeface="Antonio" pitchFamily="2" charset="77"/>
              </a:defRPr>
            </a:lvl1pPr>
            <a:lvl2pPr>
              <a:defRPr sz="2000" b="1" i="0">
                <a:solidFill>
                  <a:schemeClr val="bg1"/>
                </a:solidFill>
                <a:latin typeface="Antonio" pitchFamily="2" charset="77"/>
              </a:defRPr>
            </a:lvl2pPr>
            <a:lvl3pPr>
              <a:defRPr sz="2000" b="1" i="0">
                <a:solidFill>
                  <a:schemeClr val="bg1"/>
                </a:solidFill>
                <a:latin typeface="Antonio" pitchFamily="2" charset="77"/>
              </a:defRPr>
            </a:lvl3pPr>
            <a:lvl4pPr>
              <a:defRPr sz="2000" b="1" i="0">
                <a:solidFill>
                  <a:schemeClr val="bg1"/>
                </a:solidFill>
                <a:latin typeface="Antonio" pitchFamily="2" charset="77"/>
              </a:defRPr>
            </a:lvl4pPr>
            <a:lvl5pPr>
              <a:defRPr sz="2000" b="1" i="0">
                <a:solidFill>
                  <a:schemeClr val="bg1"/>
                </a:solidFill>
                <a:latin typeface="Antonio" pitchFamily="2" charset="77"/>
              </a:defRPr>
            </a:lvl5pPr>
          </a:lstStyle>
          <a:p>
            <a:pPr lvl="0"/>
            <a:r>
              <a:rPr lang="en-GB" dirty="0"/>
              <a:t>SECTION TITLE</a:t>
            </a:r>
            <a:endParaRPr lang="en-US" dirty="0"/>
          </a:p>
        </p:txBody>
      </p:sp>
    </p:spTree>
    <p:extLst>
      <p:ext uri="{BB962C8B-B14F-4D97-AF65-F5344CB8AC3E}">
        <p14:creationId xmlns:p14="http://schemas.microsoft.com/office/powerpoint/2010/main" val="410119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White">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EB022C-19C0-0500-B9A9-B738E1383744}"/>
              </a:ext>
            </a:extLst>
          </p:cNvPr>
          <p:cNvSpPr txBox="1"/>
          <p:nvPr userDrawn="1"/>
        </p:nvSpPr>
        <p:spPr>
          <a:xfrm>
            <a:off x="7953042" y="6059912"/>
            <a:ext cx="3785136" cy="276999"/>
          </a:xfrm>
          <a:prstGeom prst="rect">
            <a:avLst/>
          </a:prstGeom>
          <a:noFill/>
        </p:spPr>
        <p:txBody>
          <a:bodyPr wrap="square">
            <a:spAutoFit/>
          </a:bodyPr>
          <a:lstStyle/>
          <a:p>
            <a:pPr algn="r"/>
            <a:r>
              <a:rPr lang="en-US" sz="1200" b="1" dirty="0">
                <a:solidFill>
                  <a:schemeClr val="bg1"/>
                </a:solidFill>
                <a:latin typeface="Palanquin" panose="020B0004020203020204" pitchFamily="34" charset="77"/>
                <a:cs typeface="Palanquin" panose="020B0004020203020204" pitchFamily="34" charset="77"/>
              </a:rPr>
              <a:t>12</a:t>
            </a:r>
          </a:p>
        </p:txBody>
      </p:sp>
      <p:pic>
        <p:nvPicPr>
          <p:cNvPr id="37" name="Graphic 36">
            <a:extLst>
              <a:ext uri="{FF2B5EF4-FFF2-40B4-BE49-F238E27FC236}">
                <a16:creationId xmlns:a16="http://schemas.microsoft.com/office/drawing/2014/main" id="{4C87311E-8592-7E71-8635-4D5E1CA30C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06966" y="0"/>
            <a:ext cx="6385034" cy="6858000"/>
          </a:xfrm>
          <a:prstGeom prst="rect">
            <a:avLst/>
          </a:prstGeom>
        </p:spPr>
      </p:pic>
      <p:sp>
        <p:nvSpPr>
          <p:cNvPr id="43" name="Picture Placeholder 42">
            <a:extLst>
              <a:ext uri="{FF2B5EF4-FFF2-40B4-BE49-F238E27FC236}">
                <a16:creationId xmlns:a16="http://schemas.microsoft.com/office/drawing/2014/main" id="{9BDED767-7FE7-7D45-3AF5-EEE54FF35360}"/>
              </a:ext>
            </a:extLst>
          </p:cNvPr>
          <p:cNvSpPr>
            <a:spLocks noGrp="1"/>
          </p:cNvSpPr>
          <p:nvPr>
            <p:ph type="pic" sz="quarter" idx="10"/>
          </p:nvPr>
        </p:nvSpPr>
        <p:spPr>
          <a:xfrm>
            <a:off x="6940935" y="2"/>
            <a:ext cx="5249318" cy="6857999"/>
          </a:xfrm>
          <a:custGeom>
            <a:avLst/>
            <a:gdLst>
              <a:gd name="connsiteX0" fmla="*/ 0 w 5249318"/>
              <a:gd name="connsiteY0" fmla="*/ 0 h 6857999"/>
              <a:gd name="connsiteX1" fmla="*/ 3852793 w 5249318"/>
              <a:gd name="connsiteY1" fmla="*/ 0 h 6857999"/>
              <a:gd name="connsiteX2" fmla="*/ 5210217 w 5249318"/>
              <a:gd name="connsiteY2" fmla="*/ 2928333 h 6857999"/>
              <a:gd name="connsiteX3" fmla="*/ 5249318 w 5249318"/>
              <a:gd name="connsiteY3" fmla="*/ 2966970 h 6857999"/>
              <a:gd name="connsiteX4" fmla="*/ 5249318 w 5249318"/>
              <a:gd name="connsiteY4" fmla="*/ 6857999 h 6857999"/>
              <a:gd name="connsiteX5" fmla="*/ 4009248 w 5249318"/>
              <a:gd name="connsiteY5" fmla="*/ 6857999 h 6857999"/>
              <a:gd name="connsiteX6" fmla="*/ 3610327 w 5249318"/>
              <a:gd name="connsiteY6" fmla="*/ 6593163 h 6857999"/>
              <a:gd name="connsiteX7" fmla="*/ 2490864 w 5249318"/>
              <a:gd name="connsiteY7" fmla="*/ 5648995 h 6857999"/>
              <a:gd name="connsiteX8" fmla="*/ 662782 w 5249318"/>
              <a:gd name="connsiteY8" fmla="*/ 2935417 h 6857999"/>
              <a:gd name="connsiteX9" fmla="*/ 0 w 5249318"/>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318" h="6857999">
                <a:moveTo>
                  <a:pt x="0" y="0"/>
                </a:moveTo>
                <a:lnTo>
                  <a:pt x="3852793" y="0"/>
                </a:lnTo>
                <a:cubicBezTo>
                  <a:pt x="3942902" y="1106456"/>
                  <a:pt x="4416938" y="2134512"/>
                  <a:pt x="5210217" y="2928333"/>
                </a:cubicBezTo>
                <a:cubicBezTo>
                  <a:pt x="5223251" y="2941373"/>
                  <a:pt x="5236285" y="2954252"/>
                  <a:pt x="5249318" y="2966970"/>
                </a:cubicBezTo>
                <a:lnTo>
                  <a:pt x="5249318" y="6857999"/>
                </a:lnTo>
                <a:lnTo>
                  <a:pt x="4009248" y="6857999"/>
                </a:lnTo>
                <a:lnTo>
                  <a:pt x="3610327" y="6593163"/>
                </a:lnTo>
                <a:cubicBezTo>
                  <a:pt x="3213052" y="6312670"/>
                  <a:pt x="2839151" y="5997450"/>
                  <a:pt x="2490864" y="5648995"/>
                </a:cubicBezTo>
                <a:cubicBezTo>
                  <a:pt x="1707722" y="4865477"/>
                  <a:pt x="1092730" y="3952526"/>
                  <a:pt x="662782" y="2935417"/>
                </a:cubicBezTo>
                <a:cubicBezTo>
                  <a:pt x="267430" y="2000572"/>
                  <a:pt x="45054" y="1014855"/>
                  <a:pt x="0" y="0"/>
                </a:cubicBezTo>
                <a:close/>
              </a:path>
            </a:pathLst>
          </a:custGeom>
          <a:noFill/>
        </p:spPr>
        <p:txBody>
          <a:bodyPr wrap="square" anchor="ctr">
            <a:noAutofit/>
          </a:bodyPr>
          <a:lstStyle>
            <a:lvl1pPr algn="ctr">
              <a:defRPr>
                <a:solidFill>
                  <a:schemeClr val="bg1"/>
                </a:solidFill>
              </a:defRPr>
            </a:lvl1pPr>
          </a:lstStyle>
          <a:p>
            <a:r>
              <a:rPr lang="en-US"/>
              <a:t>Click icon to add picture</a:t>
            </a:r>
            <a:endParaRPr lang="en-US" dirty="0"/>
          </a:p>
        </p:txBody>
      </p:sp>
      <p:sp>
        <p:nvSpPr>
          <p:cNvPr id="5" name="Text Placeholder 46">
            <a:extLst>
              <a:ext uri="{FF2B5EF4-FFF2-40B4-BE49-F238E27FC236}">
                <a16:creationId xmlns:a16="http://schemas.microsoft.com/office/drawing/2014/main" id="{D4574B41-4672-DDCA-D53E-F2896BFBE5C2}"/>
              </a:ext>
            </a:extLst>
          </p:cNvPr>
          <p:cNvSpPr>
            <a:spLocks noGrp="1"/>
          </p:cNvSpPr>
          <p:nvPr>
            <p:ph type="body" sz="quarter" idx="12" hasCustomPrompt="1"/>
          </p:nvPr>
        </p:nvSpPr>
        <p:spPr>
          <a:xfrm>
            <a:off x="435984" y="3052217"/>
            <a:ext cx="760413" cy="758825"/>
          </a:xfrm>
          <a:prstGeom prst="rect">
            <a:avLst/>
          </a:prstGeom>
          <a:ln>
            <a:noFill/>
          </a:ln>
        </p:spPr>
        <p:txBody>
          <a:bodyPr anchor="ctr">
            <a:noAutofit/>
          </a:bodyPr>
          <a:lstStyle>
            <a:lvl1pPr algn="ctr">
              <a:defRPr sz="3200" b="1">
                <a:solidFill>
                  <a:schemeClr val="accent1"/>
                </a:solidFill>
              </a:defRPr>
            </a:lvl1pPr>
          </a:lstStyle>
          <a:p>
            <a:pPr lvl="0"/>
            <a:r>
              <a:rPr lang="en-GB" dirty="0"/>
              <a:t>#</a:t>
            </a:r>
            <a:endParaRPr lang="en-US" dirty="0"/>
          </a:p>
        </p:txBody>
      </p:sp>
      <p:sp>
        <p:nvSpPr>
          <p:cNvPr id="6" name="Title 21">
            <a:extLst>
              <a:ext uri="{FF2B5EF4-FFF2-40B4-BE49-F238E27FC236}">
                <a16:creationId xmlns:a16="http://schemas.microsoft.com/office/drawing/2014/main" id="{03AEBF83-8939-3505-60D9-3D222CA76272}"/>
              </a:ext>
            </a:extLst>
          </p:cNvPr>
          <p:cNvSpPr>
            <a:spLocks noGrp="1"/>
          </p:cNvSpPr>
          <p:nvPr>
            <p:ph type="title" hasCustomPrompt="1"/>
          </p:nvPr>
        </p:nvSpPr>
        <p:spPr>
          <a:xfrm>
            <a:off x="1313232" y="3023923"/>
            <a:ext cx="4570364" cy="840230"/>
          </a:xfrm>
        </p:spPr>
        <p:txBody>
          <a:bodyPr anchor="t"/>
          <a:lstStyle>
            <a:lvl1pPr>
              <a:defRPr>
                <a:solidFill>
                  <a:schemeClr val="accent1"/>
                </a:solidFill>
              </a:defRPr>
            </a:lvl1pPr>
          </a:lstStyle>
          <a:p>
            <a:r>
              <a:rPr lang="en-GB" dirty="0"/>
              <a:t>SECTION TITLE</a:t>
            </a:r>
            <a:endParaRPr lang="en-US" dirty="0"/>
          </a:p>
        </p:txBody>
      </p:sp>
      <p:sp>
        <p:nvSpPr>
          <p:cNvPr id="8" name="Oval 7">
            <a:extLst>
              <a:ext uri="{FF2B5EF4-FFF2-40B4-BE49-F238E27FC236}">
                <a16:creationId xmlns:a16="http://schemas.microsoft.com/office/drawing/2014/main" id="{393FD3AE-07D2-992D-1BA6-8029843DA9AB}"/>
              </a:ext>
            </a:extLst>
          </p:cNvPr>
          <p:cNvSpPr/>
          <p:nvPr userDrawn="1"/>
        </p:nvSpPr>
        <p:spPr>
          <a:xfrm>
            <a:off x="392624" y="3020472"/>
            <a:ext cx="847132" cy="847132"/>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65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Divider Whit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7F1E3C7-FD4E-63A7-B1E2-B10CE21CB802}"/>
              </a:ext>
            </a:extLst>
          </p:cNvPr>
          <p:cNvSpPr>
            <a:spLocks noGrp="1"/>
          </p:cNvSpPr>
          <p:nvPr>
            <p:ph type="pic" sz="quarter" idx="14"/>
          </p:nvPr>
        </p:nvSpPr>
        <p:spPr>
          <a:xfrm>
            <a:off x="6096000" y="0"/>
            <a:ext cx="6096000" cy="6858000"/>
          </a:xfrm>
          <a:noFill/>
        </p:spPr>
        <p:txBody>
          <a:bodyPr/>
          <a:lstStyle>
            <a:lvl1pPr>
              <a:defRPr>
                <a:solidFill>
                  <a:schemeClr val="tx1">
                    <a:lumMod val="50000"/>
                    <a:lumOff val="50000"/>
                  </a:schemeClr>
                </a:solidFill>
              </a:defRPr>
            </a:lvl1pPr>
          </a:lstStyle>
          <a:p>
            <a:r>
              <a:rPr lang="en-US"/>
              <a:t>Click icon to add picture</a:t>
            </a:r>
            <a:endParaRPr lang="en-US" dirty="0"/>
          </a:p>
        </p:txBody>
      </p:sp>
      <p:sp>
        <p:nvSpPr>
          <p:cNvPr id="15" name="Title 14">
            <a:extLst>
              <a:ext uri="{FF2B5EF4-FFF2-40B4-BE49-F238E27FC236}">
                <a16:creationId xmlns:a16="http://schemas.microsoft.com/office/drawing/2014/main" id="{2EAFCD0D-8F7A-EC89-20B0-2FC96C59814C}"/>
              </a:ext>
            </a:extLst>
          </p:cNvPr>
          <p:cNvSpPr>
            <a:spLocks noGrp="1"/>
          </p:cNvSpPr>
          <p:nvPr>
            <p:ph type="title" hasCustomPrompt="1"/>
          </p:nvPr>
        </p:nvSpPr>
        <p:spPr>
          <a:xfrm>
            <a:off x="429438" y="3229963"/>
            <a:ext cx="5320677" cy="701731"/>
          </a:xfrm>
        </p:spPr>
        <p:txBody>
          <a:bodyPr anchor="t"/>
          <a:lstStyle>
            <a:lvl1pPr>
              <a:defRPr sz="4400">
                <a:solidFill>
                  <a:schemeClr val="accent1"/>
                </a:solidFill>
              </a:defRPr>
            </a:lvl1pPr>
          </a:lstStyle>
          <a:p>
            <a:r>
              <a:rPr lang="en-GB" dirty="0"/>
              <a:t>SUBSECTION TITLE</a:t>
            </a:r>
            <a:endParaRPr lang="en-US" dirty="0"/>
          </a:p>
        </p:txBody>
      </p:sp>
      <p:sp>
        <p:nvSpPr>
          <p:cNvPr id="11" name="TextBox 10">
            <a:extLst>
              <a:ext uri="{FF2B5EF4-FFF2-40B4-BE49-F238E27FC236}">
                <a16:creationId xmlns:a16="http://schemas.microsoft.com/office/drawing/2014/main" id="{B479F981-E2B7-3B67-C783-3FB5AD3570BA}"/>
              </a:ext>
            </a:extLst>
          </p:cNvPr>
          <p:cNvSpPr txBox="1"/>
          <p:nvPr userDrawn="1"/>
        </p:nvSpPr>
        <p:spPr>
          <a:xfrm>
            <a:off x="11353800" y="6059912"/>
            <a:ext cx="384377" cy="276999"/>
          </a:xfrm>
          <a:prstGeom prst="rect">
            <a:avLst/>
          </a:prstGeom>
          <a:noFill/>
        </p:spPr>
        <p:txBody>
          <a:bodyPr wrap="square">
            <a:spAutoFit/>
          </a:bodyPr>
          <a:lstStyle/>
          <a:p>
            <a:pPr algn="r"/>
            <a:fld id="{4E99414B-7769-ED44-815D-09C8E46F1F15}" type="slidenum">
              <a:rPr lang="en-US" sz="1200" b="1" smtClean="0">
                <a:solidFill>
                  <a:schemeClr val="bg1"/>
                </a:solidFill>
                <a:latin typeface="Palanquin" panose="020B0004020203020204" pitchFamily="34" charset="77"/>
                <a:cs typeface="Palanquin" panose="020B0004020203020204" pitchFamily="34" charset="77"/>
              </a:rPr>
              <a:t>‹#›</a:t>
            </a:fld>
            <a:endParaRPr lang="en-US" sz="1200" b="1" dirty="0">
              <a:solidFill>
                <a:schemeClr val="bg1"/>
              </a:solidFill>
              <a:latin typeface="Palanquin" panose="020B0004020203020204" pitchFamily="34" charset="77"/>
              <a:cs typeface="Palanquin" panose="020B0004020203020204" pitchFamily="34" charset="77"/>
            </a:endParaRPr>
          </a:p>
        </p:txBody>
      </p:sp>
      <p:sp>
        <p:nvSpPr>
          <p:cNvPr id="4" name="Text Placeholder 46">
            <a:extLst>
              <a:ext uri="{FF2B5EF4-FFF2-40B4-BE49-F238E27FC236}">
                <a16:creationId xmlns:a16="http://schemas.microsoft.com/office/drawing/2014/main" id="{E591124F-ECBC-6FB6-5559-B653B6BEC750}"/>
              </a:ext>
            </a:extLst>
          </p:cNvPr>
          <p:cNvSpPr>
            <a:spLocks noGrp="1" noChangeAspect="1"/>
          </p:cNvSpPr>
          <p:nvPr>
            <p:ph type="body" sz="quarter" idx="12" hasCustomPrompt="1"/>
          </p:nvPr>
        </p:nvSpPr>
        <p:spPr>
          <a:xfrm>
            <a:off x="430154" y="2799364"/>
            <a:ext cx="360000" cy="357901"/>
          </a:xfrm>
          <a:prstGeom prst="rect">
            <a:avLst/>
          </a:prstGeom>
          <a:ln>
            <a:noFill/>
          </a:ln>
        </p:spPr>
        <p:txBody>
          <a:bodyPr anchor="ctr">
            <a:noAutofit/>
          </a:bodyPr>
          <a:lstStyle>
            <a:lvl1pPr algn="ctr">
              <a:defRPr sz="1800" b="1">
                <a:solidFill>
                  <a:schemeClr val="accent1"/>
                </a:solidFill>
              </a:defRPr>
            </a:lvl1pPr>
          </a:lstStyle>
          <a:p>
            <a:pPr lvl="0"/>
            <a:r>
              <a:rPr lang="en-GB" dirty="0"/>
              <a:t>#</a:t>
            </a:r>
            <a:endParaRPr lang="en-US" dirty="0"/>
          </a:p>
        </p:txBody>
      </p:sp>
      <p:sp>
        <p:nvSpPr>
          <p:cNvPr id="6" name="Oval 5">
            <a:extLst>
              <a:ext uri="{FF2B5EF4-FFF2-40B4-BE49-F238E27FC236}">
                <a16:creationId xmlns:a16="http://schemas.microsoft.com/office/drawing/2014/main" id="{663FCDBD-DF10-2E97-72DE-B1B17D04827F}"/>
              </a:ext>
            </a:extLst>
          </p:cNvPr>
          <p:cNvSpPr/>
          <p:nvPr userDrawn="1"/>
        </p:nvSpPr>
        <p:spPr>
          <a:xfrm>
            <a:off x="429438" y="2803613"/>
            <a:ext cx="361432" cy="361432"/>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14ACA213-AF18-9F3C-CADE-9FCF193ECC3B}"/>
              </a:ext>
            </a:extLst>
          </p:cNvPr>
          <p:cNvSpPr>
            <a:spLocks noGrp="1"/>
          </p:cNvSpPr>
          <p:nvPr>
            <p:ph type="body" sz="quarter" idx="13" hasCustomPrompt="1"/>
          </p:nvPr>
        </p:nvSpPr>
        <p:spPr>
          <a:xfrm>
            <a:off x="858261" y="2785892"/>
            <a:ext cx="4891854" cy="396875"/>
          </a:xfrm>
        </p:spPr>
        <p:txBody>
          <a:bodyPr anchor="b">
            <a:noAutofit/>
          </a:bodyPr>
          <a:lstStyle>
            <a:lvl1pPr>
              <a:defRPr sz="2000" b="1" i="0">
                <a:solidFill>
                  <a:schemeClr val="accent1"/>
                </a:solidFill>
                <a:latin typeface="Antonio" pitchFamily="2" charset="77"/>
              </a:defRPr>
            </a:lvl1pPr>
            <a:lvl2pPr>
              <a:defRPr sz="2000" b="1" i="0">
                <a:solidFill>
                  <a:schemeClr val="bg1"/>
                </a:solidFill>
                <a:latin typeface="Antonio" pitchFamily="2" charset="77"/>
              </a:defRPr>
            </a:lvl2pPr>
            <a:lvl3pPr>
              <a:defRPr sz="2000" b="1" i="0">
                <a:solidFill>
                  <a:schemeClr val="bg1"/>
                </a:solidFill>
                <a:latin typeface="Antonio" pitchFamily="2" charset="77"/>
              </a:defRPr>
            </a:lvl3pPr>
            <a:lvl4pPr>
              <a:defRPr sz="2000" b="1" i="0">
                <a:solidFill>
                  <a:schemeClr val="bg1"/>
                </a:solidFill>
                <a:latin typeface="Antonio" pitchFamily="2" charset="77"/>
              </a:defRPr>
            </a:lvl4pPr>
            <a:lvl5pPr>
              <a:defRPr sz="2000" b="1" i="0">
                <a:solidFill>
                  <a:schemeClr val="bg1"/>
                </a:solidFill>
                <a:latin typeface="Antonio" pitchFamily="2" charset="77"/>
              </a:defRPr>
            </a:lvl5pPr>
          </a:lstStyle>
          <a:p>
            <a:pPr lvl="0"/>
            <a:r>
              <a:rPr lang="en-GB" dirty="0"/>
              <a:t>SECTION TITLE</a:t>
            </a:r>
            <a:endParaRPr lang="en-US" dirty="0"/>
          </a:p>
        </p:txBody>
      </p:sp>
    </p:spTree>
    <p:extLst>
      <p:ext uri="{BB962C8B-B14F-4D97-AF65-F5344CB8AC3E}">
        <p14:creationId xmlns:p14="http://schemas.microsoft.com/office/powerpoint/2010/main" val="73984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5CF957-B49D-859A-780C-0C68D4947294}"/>
              </a:ext>
            </a:extLst>
          </p:cNvPr>
          <p:cNvPicPr>
            <a:picLocks noChangeAspect="1"/>
          </p:cNvPicPr>
          <p:nvPr userDrawn="1"/>
        </p:nvPicPr>
        <p:blipFill rotWithShape="1">
          <a:blip r:embed="rId2"/>
          <a:srcRect l="48219"/>
          <a:stretch/>
        </p:blipFill>
        <p:spPr>
          <a:xfrm>
            <a:off x="5878813" y="0"/>
            <a:ext cx="6313185" cy="6858000"/>
          </a:xfrm>
          <a:prstGeom prst="rect">
            <a:avLst/>
          </a:prstGeom>
        </p:spPr>
      </p:pic>
      <p:sp>
        <p:nvSpPr>
          <p:cNvPr id="14" name="Text Placeholder 13">
            <a:extLst>
              <a:ext uri="{FF2B5EF4-FFF2-40B4-BE49-F238E27FC236}">
                <a16:creationId xmlns:a16="http://schemas.microsoft.com/office/drawing/2014/main" id="{CA7607C1-3382-6472-82B6-E9847B727732}"/>
              </a:ext>
            </a:extLst>
          </p:cNvPr>
          <p:cNvSpPr>
            <a:spLocks noGrp="1"/>
          </p:cNvSpPr>
          <p:nvPr>
            <p:ph type="body" sz="quarter" idx="12" hasCustomPrompt="1"/>
          </p:nvPr>
        </p:nvSpPr>
        <p:spPr>
          <a:xfrm>
            <a:off x="757539" y="2070893"/>
            <a:ext cx="5121275" cy="2513013"/>
          </a:xfrm>
        </p:spPr>
        <p:txBody>
          <a:bodyPr anchor="ctr">
            <a:noAutofit/>
          </a:bodyPr>
          <a:lstStyle>
            <a:lvl1pPr>
              <a:lnSpc>
                <a:spcPct val="100000"/>
              </a:lnSpc>
              <a:defRPr sz="3600">
                <a:solidFill>
                  <a:schemeClr val="tx2"/>
                </a:solidFill>
                <a:latin typeface="Palanquin" panose="020B0004020203020204" pitchFamily="34" charset="77"/>
                <a:cs typeface="Palanquin" panose="020B0004020203020204" pitchFamily="34" charset="77"/>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lvl="0"/>
            <a:r>
              <a:rPr lang="en-GB" dirty="0"/>
              <a:t>This is a slide for featuring a piece of content like a statistic, photo or quote</a:t>
            </a:r>
            <a:endParaRPr lang="en-US" dirty="0"/>
          </a:p>
        </p:txBody>
      </p:sp>
      <p:sp>
        <p:nvSpPr>
          <p:cNvPr id="12" name="TextBox 11">
            <a:extLst>
              <a:ext uri="{FF2B5EF4-FFF2-40B4-BE49-F238E27FC236}">
                <a16:creationId xmlns:a16="http://schemas.microsoft.com/office/drawing/2014/main" id="{FB3255F7-8F3B-7AFF-0441-D4C7EE35FD4A}"/>
              </a:ext>
            </a:extLst>
          </p:cNvPr>
          <p:cNvSpPr txBox="1"/>
          <p:nvPr userDrawn="1"/>
        </p:nvSpPr>
        <p:spPr>
          <a:xfrm>
            <a:off x="11353800" y="6059912"/>
            <a:ext cx="384377" cy="276999"/>
          </a:xfrm>
          <a:prstGeom prst="rect">
            <a:avLst/>
          </a:prstGeom>
          <a:noFill/>
        </p:spPr>
        <p:txBody>
          <a:bodyPr wrap="square">
            <a:spAutoFit/>
          </a:bodyPr>
          <a:lstStyle/>
          <a:p>
            <a:pPr algn="r"/>
            <a:fld id="{4E99414B-7769-ED44-815D-09C8E46F1F15}" type="slidenum">
              <a:rPr lang="en-US" sz="1200" b="1" smtClean="0">
                <a:solidFill>
                  <a:schemeClr val="bg1"/>
                </a:solidFill>
                <a:latin typeface="Palanquin" panose="020B0004020203020204" pitchFamily="34" charset="77"/>
                <a:cs typeface="Palanquin" panose="020B0004020203020204" pitchFamily="34" charset="77"/>
              </a:rPr>
              <a:t>‹#›</a:t>
            </a:fld>
            <a:endParaRPr lang="en-US" sz="1200" b="1" dirty="0">
              <a:solidFill>
                <a:schemeClr val="bg1"/>
              </a:solidFill>
              <a:latin typeface="Palanquin" panose="020B0004020203020204" pitchFamily="34" charset="77"/>
              <a:cs typeface="Palanquin" panose="020B0004020203020204" pitchFamily="34" charset="77"/>
            </a:endParaRPr>
          </a:p>
        </p:txBody>
      </p:sp>
      <p:sp>
        <p:nvSpPr>
          <p:cNvPr id="3" name="Picture Placeholder 2">
            <a:extLst>
              <a:ext uri="{FF2B5EF4-FFF2-40B4-BE49-F238E27FC236}">
                <a16:creationId xmlns:a16="http://schemas.microsoft.com/office/drawing/2014/main" id="{2DAE5B84-6384-8C29-AFDE-13FE5B7ACC5D}"/>
              </a:ext>
            </a:extLst>
          </p:cNvPr>
          <p:cNvSpPr>
            <a:spLocks noGrp="1" noChangeAspect="1"/>
          </p:cNvSpPr>
          <p:nvPr>
            <p:ph type="pic" sz="quarter" idx="13"/>
          </p:nvPr>
        </p:nvSpPr>
        <p:spPr>
          <a:xfrm>
            <a:off x="6336000" y="745200"/>
            <a:ext cx="5337511" cy="5338800"/>
          </a:xfrm>
          <a:prstGeom prst="ellipse">
            <a:avLst/>
          </a:prstGeom>
          <a:noFill/>
        </p:spPr>
        <p:txBody>
          <a:bodyPr anchor="ctr"/>
          <a:lstStyle>
            <a:lvl1pPr algn="ct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1926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750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3.xml"/><Relationship Id="rId7"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F983AB-EABB-2124-2D74-F9AF62521068}"/>
              </a:ext>
            </a:extLst>
          </p:cNvPr>
          <p:cNvSpPr>
            <a:spLocks noGrp="1"/>
          </p:cNvSpPr>
          <p:nvPr>
            <p:ph type="title"/>
          </p:nvPr>
        </p:nvSpPr>
        <p:spPr>
          <a:xfrm>
            <a:off x="401542" y="882712"/>
            <a:ext cx="11397975" cy="840230"/>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F33828-1459-0900-A042-5079938FC3BA}"/>
              </a:ext>
            </a:extLst>
          </p:cNvPr>
          <p:cNvSpPr>
            <a:spLocks noGrp="1"/>
          </p:cNvSpPr>
          <p:nvPr>
            <p:ph type="body" idx="1"/>
          </p:nvPr>
        </p:nvSpPr>
        <p:spPr>
          <a:xfrm>
            <a:off x="401542" y="1936388"/>
            <a:ext cx="11397975" cy="37855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4">
            <a:extLst>
              <a:ext uri="{FF2B5EF4-FFF2-40B4-BE49-F238E27FC236}">
                <a16:creationId xmlns:a16="http://schemas.microsoft.com/office/drawing/2014/main" id="{2BCA2A6F-04FF-1BDD-EC05-EC7F80945DA9}"/>
              </a:ext>
            </a:extLst>
          </p:cNvPr>
          <p:cNvSpPr txBox="1">
            <a:spLocks/>
          </p:cNvSpPr>
          <p:nvPr userDrawn="1"/>
        </p:nvSpPr>
        <p:spPr>
          <a:xfrm>
            <a:off x="401543" y="406117"/>
            <a:ext cx="5019675" cy="263149"/>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spc="100" baseline="0">
                <a:solidFill>
                  <a:schemeClr val="bg1"/>
                </a:solidFill>
                <a:latin typeface="Palanquin" panose="020B0004020203020204" pitchFamily="34" charset="77"/>
                <a:ea typeface="+mn-ea"/>
                <a:cs typeface="Palanquin" panose="020B0004020203020204" pitchFamily="34" charset="77"/>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Palanquin" panose="020B0004020203020204" pitchFamily="34" charset="77"/>
                <a:ea typeface="+mn-ea"/>
                <a:cs typeface="Palanquin" panose="020B0004020203020204" pitchFamily="34" charset="77"/>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Palanquin" panose="020B0004020203020204" pitchFamily="34" charset="77"/>
                <a:ea typeface="+mn-ea"/>
                <a:cs typeface="Palanquin" panose="020B0004020203020204" pitchFamily="34" charset="77"/>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Palanquin" panose="020B0004020203020204" pitchFamily="34" charset="77"/>
                <a:ea typeface="+mn-ea"/>
                <a:cs typeface="Palanquin" panose="020B0004020203020204" pitchFamily="34" charset="77"/>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1"/>
                </a:solidFill>
              </a:rPr>
              <a:t>PRESENTATION TITLE OF A FEW WORDS</a:t>
            </a:r>
            <a:endParaRPr lang="en-US" dirty="0">
              <a:solidFill>
                <a:schemeClr val="accent1"/>
              </a:solidFill>
            </a:endParaRPr>
          </a:p>
        </p:txBody>
      </p:sp>
      <p:pic>
        <p:nvPicPr>
          <p:cNvPr id="6" name="Picture 5">
            <a:extLst>
              <a:ext uri="{FF2B5EF4-FFF2-40B4-BE49-F238E27FC236}">
                <a16:creationId xmlns:a16="http://schemas.microsoft.com/office/drawing/2014/main" id="{BD275399-7A1B-2F1D-93E3-4A02A9BCAEDB}"/>
              </a:ext>
            </a:extLst>
          </p:cNvPr>
          <p:cNvPicPr>
            <a:picLocks noChangeAspect="1"/>
          </p:cNvPicPr>
          <p:nvPr userDrawn="1"/>
        </p:nvPicPr>
        <p:blipFill>
          <a:blip r:embed="rId32">
            <a:extLst>
              <a:ext uri="{96DAC541-7B7A-43D3-8B79-37D633B846F1}">
                <asvg:svgBlip xmlns:asvg="http://schemas.microsoft.com/office/drawing/2016/SVG/main" r:embed="rId33"/>
              </a:ext>
            </a:extLst>
          </a:blip>
          <a:srcRect/>
          <a:stretch/>
        </p:blipFill>
        <p:spPr>
          <a:xfrm>
            <a:off x="457474" y="5975621"/>
            <a:ext cx="1926702" cy="476262"/>
          </a:xfrm>
          <a:prstGeom prst="rect">
            <a:avLst/>
          </a:prstGeom>
        </p:spPr>
      </p:pic>
      <p:sp>
        <p:nvSpPr>
          <p:cNvPr id="7" name="TextBox 6">
            <a:extLst>
              <a:ext uri="{FF2B5EF4-FFF2-40B4-BE49-F238E27FC236}">
                <a16:creationId xmlns:a16="http://schemas.microsoft.com/office/drawing/2014/main" id="{FDCBEB9F-CB8E-E038-AF81-5A3CBFA299B6}"/>
              </a:ext>
            </a:extLst>
          </p:cNvPr>
          <p:cNvSpPr txBox="1"/>
          <p:nvPr userDrawn="1"/>
        </p:nvSpPr>
        <p:spPr>
          <a:xfrm>
            <a:off x="11353800" y="6059912"/>
            <a:ext cx="384377" cy="276999"/>
          </a:xfrm>
          <a:prstGeom prst="rect">
            <a:avLst/>
          </a:prstGeom>
          <a:noFill/>
        </p:spPr>
        <p:txBody>
          <a:bodyPr wrap="square">
            <a:spAutoFit/>
          </a:bodyPr>
          <a:lstStyle/>
          <a:p>
            <a:pPr algn="r"/>
            <a:fld id="{4E99414B-7769-ED44-815D-09C8E46F1F15}" type="slidenum">
              <a:rPr lang="en-US" sz="1200" b="1" smtClean="0">
                <a:solidFill>
                  <a:schemeClr val="accent1"/>
                </a:solidFill>
                <a:latin typeface="Palanquin" panose="020B0004020203020204" pitchFamily="34" charset="77"/>
                <a:cs typeface="Palanquin" panose="020B0004020203020204" pitchFamily="34" charset="77"/>
              </a:rPr>
              <a:t>‹#›</a:t>
            </a:fld>
            <a:endParaRPr lang="en-US" sz="1200" b="1" dirty="0">
              <a:solidFill>
                <a:schemeClr val="accent1"/>
              </a:solidFill>
              <a:latin typeface="Palanquin" panose="020B0004020203020204" pitchFamily="34" charset="77"/>
              <a:cs typeface="Palanquin" panose="020B0004020203020204" pitchFamily="34" charset="77"/>
            </a:endParaRPr>
          </a:p>
        </p:txBody>
      </p:sp>
    </p:spTree>
    <p:extLst>
      <p:ext uri="{BB962C8B-B14F-4D97-AF65-F5344CB8AC3E}">
        <p14:creationId xmlns:p14="http://schemas.microsoft.com/office/powerpoint/2010/main" val="2891862726"/>
      </p:ext>
    </p:extLst>
  </p:cSld>
  <p:clrMap bg1="lt1" tx1="dk1" bg2="lt2" tx2="dk2" accent1="accent1" accent2="accent2" accent3="accent3" accent4="accent4" accent5="accent5" accent6="accent6" hlink="hlink" folHlink="folHlink"/>
  <p:sldLayoutIdLst>
    <p:sldLayoutId id="2147483660" r:id="rId1"/>
    <p:sldLayoutId id="2147483666" r:id="rId2"/>
    <p:sldLayoutId id="2147483667" r:id="rId3"/>
    <p:sldLayoutId id="2147483668" r:id="rId4"/>
    <p:sldLayoutId id="2147483669" r:id="rId5"/>
    <p:sldLayoutId id="2147483670" r:id="rId6"/>
    <p:sldLayoutId id="2147483671" r:id="rId7"/>
    <p:sldLayoutId id="2147483673" r:id="rId8"/>
    <p:sldLayoutId id="2147483698" r:id="rId9"/>
    <p:sldLayoutId id="2147483716" r:id="rId10"/>
    <p:sldLayoutId id="2147483690" r:id="rId11"/>
    <p:sldLayoutId id="2147483691" r:id="rId12"/>
    <p:sldLayoutId id="2147483692" r:id="rId13"/>
    <p:sldLayoutId id="2147483694" r:id="rId14"/>
    <p:sldLayoutId id="2147483693" r:id="rId15"/>
    <p:sldLayoutId id="2147483695" r:id="rId16"/>
    <p:sldLayoutId id="2147483696" r:id="rId17"/>
    <p:sldLayoutId id="2147483697" r:id="rId18"/>
    <p:sldLayoutId id="2147483699" r:id="rId19"/>
    <p:sldLayoutId id="2147483700" r:id="rId20"/>
    <p:sldLayoutId id="2147483701" r:id="rId21"/>
    <p:sldLayoutId id="2147483703" r:id="rId22"/>
    <p:sldLayoutId id="2147483702" r:id="rId23"/>
    <p:sldLayoutId id="2147483708" r:id="rId24"/>
    <p:sldLayoutId id="2147483709" r:id="rId25"/>
    <p:sldLayoutId id="2147483710" r:id="rId26"/>
    <p:sldLayoutId id="2147483711" r:id="rId27"/>
    <p:sldLayoutId id="2147483712" r:id="rId28"/>
    <p:sldLayoutId id="2147483714" r:id="rId29"/>
    <p:sldLayoutId id="2147483715" r:id="rId30"/>
  </p:sldLayoutIdLst>
  <p:txStyles>
    <p:titleStyle>
      <a:lvl1pPr algn="l" defTabSz="914400" rtl="0" eaLnBrk="1" latinLnBrk="0" hangingPunct="1">
        <a:lnSpc>
          <a:spcPct val="90000"/>
        </a:lnSpc>
        <a:spcBef>
          <a:spcPct val="0"/>
        </a:spcBef>
        <a:buNone/>
        <a:defRPr sz="5400" b="1" i="0" kern="1200">
          <a:solidFill>
            <a:schemeClr val="tx1"/>
          </a:solidFill>
          <a:latin typeface="Antonio"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1pPr>
      <a:lvl2pPr marL="4572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2pPr>
      <a:lvl3pPr marL="9144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3pPr>
      <a:lvl4pPr marL="13716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4pPr>
      <a:lvl5pPr marL="18288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F983AB-EABB-2124-2D74-F9AF62521068}"/>
              </a:ext>
            </a:extLst>
          </p:cNvPr>
          <p:cNvSpPr>
            <a:spLocks noGrp="1"/>
          </p:cNvSpPr>
          <p:nvPr>
            <p:ph type="title"/>
          </p:nvPr>
        </p:nvSpPr>
        <p:spPr>
          <a:xfrm>
            <a:off x="401542" y="882712"/>
            <a:ext cx="11397975" cy="840230"/>
          </a:xfrm>
          <a:prstGeom prst="rect">
            <a:avLst/>
          </a:prstGeom>
        </p:spPr>
        <p:txBody>
          <a:bodyPr vert="horz" wrap="square"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7BF33828-1459-0900-A042-5079938FC3BA}"/>
              </a:ext>
            </a:extLst>
          </p:cNvPr>
          <p:cNvSpPr>
            <a:spLocks noGrp="1"/>
          </p:cNvSpPr>
          <p:nvPr>
            <p:ph type="body" idx="1"/>
          </p:nvPr>
        </p:nvSpPr>
        <p:spPr>
          <a:xfrm>
            <a:off x="401542" y="1936388"/>
            <a:ext cx="11397975" cy="36192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4">
            <a:extLst>
              <a:ext uri="{FF2B5EF4-FFF2-40B4-BE49-F238E27FC236}">
                <a16:creationId xmlns:a16="http://schemas.microsoft.com/office/drawing/2014/main" id="{2BCA2A6F-04FF-1BDD-EC05-EC7F80945DA9}"/>
              </a:ext>
            </a:extLst>
          </p:cNvPr>
          <p:cNvSpPr txBox="1">
            <a:spLocks/>
          </p:cNvSpPr>
          <p:nvPr userDrawn="1"/>
        </p:nvSpPr>
        <p:spPr>
          <a:xfrm>
            <a:off x="401543" y="406117"/>
            <a:ext cx="5019675" cy="263149"/>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spc="100" baseline="0">
                <a:solidFill>
                  <a:schemeClr val="bg1"/>
                </a:solidFill>
                <a:latin typeface="Palanquin" panose="020B0004020203020204" pitchFamily="34" charset="77"/>
                <a:ea typeface="+mn-ea"/>
                <a:cs typeface="Palanquin" panose="020B0004020203020204" pitchFamily="34" charset="77"/>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Palanquin" panose="020B0004020203020204" pitchFamily="34" charset="77"/>
                <a:ea typeface="+mn-ea"/>
                <a:cs typeface="Palanquin" panose="020B0004020203020204" pitchFamily="34" charset="77"/>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Palanquin" panose="020B0004020203020204" pitchFamily="34" charset="77"/>
                <a:ea typeface="+mn-ea"/>
                <a:cs typeface="Palanquin" panose="020B0004020203020204" pitchFamily="34" charset="77"/>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Palanquin" panose="020B0004020203020204" pitchFamily="34" charset="77"/>
                <a:ea typeface="+mn-ea"/>
                <a:cs typeface="Palanquin" panose="020B0004020203020204" pitchFamily="34" charset="77"/>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PRESENTATION TITLE OF A FEW WORDS</a:t>
            </a:r>
            <a:endParaRPr lang="en-US" dirty="0">
              <a:solidFill>
                <a:schemeClr val="bg1"/>
              </a:solidFill>
            </a:endParaRPr>
          </a:p>
        </p:txBody>
      </p:sp>
      <p:pic>
        <p:nvPicPr>
          <p:cNvPr id="4" name="Picture 3">
            <a:extLst>
              <a:ext uri="{FF2B5EF4-FFF2-40B4-BE49-F238E27FC236}">
                <a16:creationId xmlns:a16="http://schemas.microsoft.com/office/drawing/2014/main" id="{98D7EB0E-EE88-DDB8-324E-45E108911787}"/>
              </a:ext>
            </a:extLst>
          </p:cNvPr>
          <p:cNvPicPr>
            <a:picLocks noChangeAspect="1"/>
          </p:cNvPicPr>
          <p:nvPr userDrawn="1"/>
        </p:nvPicPr>
        <p:blipFill>
          <a:blip r:embed="rId8"/>
          <a:srcRect/>
          <a:stretch/>
        </p:blipFill>
        <p:spPr>
          <a:xfrm>
            <a:off x="453822" y="5975371"/>
            <a:ext cx="1934738" cy="476512"/>
          </a:xfrm>
          <a:prstGeom prst="rect">
            <a:avLst/>
          </a:prstGeom>
        </p:spPr>
      </p:pic>
      <p:sp>
        <p:nvSpPr>
          <p:cNvPr id="6" name="TextBox 5">
            <a:extLst>
              <a:ext uri="{FF2B5EF4-FFF2-40B4-BE49-F238E27FC236}">
                <a16:creationId xmlns:a16="http://schemas.microsoft.com/office/drawing/2014/main" id="{06687E53-49FB-7422-FB38-07ECBBC78C24}"/>
              </a:ext>
            </a:extLst>
          </p:cNvPr>
          <p:cNvSpPr txBox="1"/>
          <p:nvPr userDrawn="1"/>
        </p:nvSpPr>
        <p:spPr>
          <a:xfrm>
            <a:off x="11353800" y="6059912"/>
            <a:ext cx="384377" cy="276999"/>
          </a:xfrm>
          <a:prstGeom prst="rect">
            <a:avLst/>
          </a:prstGeom>
          <a:noFill/>
        </p:spPr>
        <p:txBody>
          <a:bodyPr wrap="square">
            <a:spAutoFit/>
          </a:bodyPr>
          <a:lstStyle/>
          <a:p>
            <a:pPr algn="r"/>
            <a:fld id="{4E99414B-7769-ED44-815D-09C8E46F1F15}" type="slidenum">
              <a:rPr lang="en-US" sz="1200" b="1" smtClean="0">
                <a:solidFill>
                  <a:schemeClr val="bg1"/>
                </a:solidFill>
                <a:latin typeface="Palanquin" panose="020B0004020203020204" pitchFamily="34" charset="77"/>
                <a:cs typeface="Palanquin" panose="020B0004020203020204" pitchFamily="34" charset="77"/>
              </a:rPr>
              <a:t>‹#›</a:t>
            </a:fld>
            <a:endParaRPr lang="en-US" sz="1200" b="1" dirty="0">
              <a:solidFill>
                <a:schemeClr val="bg1"/>
              </a:solidFill>
              <a:latin typeface="Palanquin" panose="020B0004020203020204" pitchFamily="34" charset="77"/>
              <a:cs typeface="Palanquin" panose="020B0004020203020204" pitchFamily="34" charset="77"/>
            </a:endParaRPr>
          </a:p>
        </p:txBody>
      </p:sp>
    </p:spTree>
    <p:extLst>
      <p:ext uri="{BB962C8B-B14F-4D97-AF65-F5344CB8AC3E}">
        <p14:creationId xmlns:p14="http://schemas.microsoft.com/office/powerpoint/2010/main" val="9928277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713" r:id="rId5"/>
    <p:sldLayoutId id="2147483689" r:id="rId6"/>
  </p:sldLayoutIdLst>
  <p:txStyles>
    <p:titleStyle>
      <a:lvl1pPr algn="l" defTabSz="914400" rtl="0" eaLnBrk="1" latinLnBrk="0" hangingPunct="1">
        <a:lnSpc>
          <a:spcPct val="90000"/>
        </a:lnSpc>
        <a:spcBef>
          <a:spcPct val="0"/>
        </a:spcBef>
        <a:buNone/>
        <a:defRPr sz="5400" b="1" i="0" kern="1200">
          <a:solidFill>
            <a:schemeClr val="bg1"/>
          </a:solidFill>
          <a:latin typeface="Antonio"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b="0" i="0" kern="1200">
          <a:solidFill>
            <a:schemeClr val="bg1"/>
          </a:solidFill>
          <a:latin typeface="Palanquin" panose="020B0004020203020204" pitchFamily="34" charset="77"/>
          <a:ea typeface="+mn-ea"/>
          <a:cs typeface="Palanquin" panose="020B0004020203020204" pitchFamily="34" charset="77"/>
        </a:defRPr>
      </a:lvl1pPr>
      <a:lvl2pPr marL="457200" indent="0" algn="l" defTabSz="914400" rtl="0" eaLnBrk="1" latinLnBrk="0" hangingPunct="1">
        <a:lnSpc>
          <a:spcPct val="100000"/>
        </a:lnSpc>
        <a:spcBef>
          <a:spcPts val="500"/>
        </a:spcBef>
        <a:buFont typeface="Arial" panose="020B0604020202020204" pitchFamily="34" charset="0"/>
        <a:buNone/>
        <a:defRPr sz="2400" b="0" i="0" kern="1200">
          <a:solidFill>
            <a:schemeClr val="bg1"/>
          </a:solidFill>
          <a:latin typeface="Palanquin" panose="020B0004020203020204" pitchFamily="34" charset="77"/>
          <a:ea typeface="+mn-ea"/>
          <a:cs typeface="Palanquin" panose="020B0004020203020204" pitchFamily="34" charset="77"/>
        </a:defRPr>
      </a:lvl2pPr>
      <a:lvl3pPr marL="914400" indent="0" algn="l" defTabSz="914400" rtl="0" eaLnBrk="1" latinLnBrk="0" hangingPunct="1">
        <a:lnSpc>
          <a:spcPct val="100000"/>
        </a:lnSpc>
        <a:spcBef>
          <a:spcPts val="500"/>
        </a:spcBef>
        <a:buFont typeface="Arial" panose="020B0604020202020204" pitchFamily="34" charset="0"/>
        <a:buNone/>
        <a:defRPr sz="2400" b="0" i="0" kern="1200">
          <a:solidFill>
            <a:schemeClr val="bg1"/>
          </a:solidFill>
          <a:latin typeface="Palanquin" panose="020B0004020203020204" pitchFamily="34" charset="77"/>
          <a:ea typeface="+mn-ea"/>
          <a:cs typeface="Palanquin" panose="020B0004020203020204" pitchFamily="34" charset="77"/>
        </a:defRPr>
      </a:lvl3pPr>
      <a:lvl4pPr marL="1371600" indent="0" algn="l" defTabSz="914400" rtl="0" eaLnBrk="1" latinLnBrk="0" hangingPunct="1">
        <a:lnSpc>
          <a:spcPct val="100000"/>
        </a:lnSpc>
        <a:spcBef>
          <a:spcPts val="500"/>
        </a:spcBef>
        <a:buFont typeface="Arial" panose="020B0604020202020204" pitchFamily="34" charset="0"/>
        <a:buNone/>
        <a:defRPr sz="2400" b="0" i="0" kern="1200">
          <a:solidFill>
            <a:schemeClr val="bg1"/>
          </a:solidFill>
          <a:latin typeface="Palanquin" panose="020B0004020203020204" pitchFamily="34" charset="77"/>
          <a:ea typeface="+mn-ea"/>
          <a:cs typeface="Palanquin" panose="020B0004020203020204" pitchFamily="34" charset="77"/>
        </a:defRPr>
      </a:lvl4pPr>
      <a:lvl5pPr marL="1828800" indent="0" algn="l" defTabSz="914400" rtl="0" eaLnBrk="1" latinLnBrk="0" hangingPunct="1">
        <a:lnSpc>
          <a:spcPct val="100000"/>
        </a:lnSpc>
        <a:spcBef>
          <a:spcPts val="500"/>
        </a:spcBef>
        <a:buFont typeface="Arial" panose="020B0604020202020204" pitchFamily="34" charset="0"/>
        <a:buNone/>
        <a:defRPr sz="2400" b="0" i="0" kern="1200">
          <a:solidFill>
            <a:schemeClr val="bg1"/>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Antonio"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mailto:creative.studio@uww.unitedway.org" TargetMode="External"/><Relationship Id="rId5" Type="http://schemas.openxmlformats.org/officeDocument/2006/relationships/hyperlink" Target="https://brandfolder.com/s/r5skgww88zpnf6f43238k3g" TargetMode="External"/><Relationship Id="rId4" Type="http://schemas.openxmlformats.org/officeDocument/2006/relationships/hyperlink" Target="https://fonts.google.com/specimen/Palanqui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BEE00C-B377-9512-D55B-5F9DF92A9876}"/>
              </a:ext>
            </a:extLst>
          </p:cNvPr>
          <p:cNvSpPr txBox="1">
            <a:spLocks/>
          </p:cNvSpPr>
          <p:nvPr/>
        </p:nvSpPr>
        <p:spPr>
          <a:xfrm>
            <a:off x="8001847" y="1211726"/>
            <a:ext cx="1358785" cy="762896"/>
          </a:xfrm>
          <a:prstGeom prst="rect">
            <a:avLst/>
          </a:prstGeom>
        </p:spPr>
        <p:txBody>
          <a:bodyPr vert="horz" lIns="91440" tIns="45720" rIns="91440" bIns="45720" rtlCol="0" anchor="t">
            <a:norm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1pPr>
            <a:lvl2pPr marL="7429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2pPr>
            <a:lvl3pPr marL="12001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3pPr>
            <a:lvl4pPr marL="16573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4pPr>
            <a:lvl5pPr marL="21145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chemeClr val="tx2"/>
                </a:solidFill>
                <a:effectLst/>
              </a:rPr>
              <a:t>#FD372C</a:t>
            </a:r>
            <a:endParaRPr lang="en-US"/>
          </a:p>
          <a:p>
            <a:pPr marL="0" indent="0">
              <a:buNone/>
            </a:pPr>
            <a:r>
              <a:rPr lang="en-US" sz="1100" dirty="0">
                <a:solidFill>
                  <a:schemeClr val="tx2"/>
                </a:solidFill>
                <a:effectLst/>
              </a:rPr>
              <a:t>R:253 G:55 B:44</a:t>
            </a:r>
          </a:p>
          <a:p>
            <a:pPr marL="0" indent="0">
              <a:buNone/>
            </a:pPr>
            <a:endParaRPr lang="en-US" dirty="0">
              <a:solidFill>
                <a:schemeClr val="tx2"/>
              </a:solidFill>
              <a:effectLst/>
            </a:endParaRPr>
          </a:p>
          <a:p>
            <a:pPr marL="0" indent="0">
              <a:buNone/>
            </a:pPr>
            <a:endParaRPr lang="en-US" dirty="0">
              <a:solidFill>
                <a:schemeClr val="tx2"/>
              </a:solidFill>
              <a:effectLst/>
            </a:endParaRPr>
          </a:p>
        </p:txBody>
      </p:sp>
      <p:sp>
        <p:nvSpPr>
          <p:cNvPr id="3" name="Text Placeholder 1">
            <a:extLst>
              <a:ext uri="{FF2B5EF4-FFF2-40B4-BE49-F238E27FC236}">
                <a16:creationId xmlns:a16="http://schemas.microsoft.com/office/drawing/2014/main" id="{95C99568-14FF-41E6-5D34-9D594D81C8A7}"/>
              </a:ext>
            </a:extLst>
          </p:cNvPr>
          <p:cNvSpPr txBox="1">
            <a:spLocks/>
          </p:cNvSpPr>
          <p:nvPr/>
        </p:nvSpPr>
        <p:spPr>
          <a:xfrm>
            <a:off x="6286685" y="1211726"/>
            <a:ext cx="1121857" cy="762896"/>
          </a:xfrm>
          <a:prstGeom prst="rect">
            <a:avLst/>
          </a:prstGeom>
        </p:spPr>
        <p:txBody>
          <a:bodyPr vert="horz" lIns="91440" tIns="45720" rIns="91440" bIns="45720" rtlCol="0" anchor="t">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1pPr>
            <a:lvl2pPr marL="7429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2pPr>
            <a:lvl3pPr marL="12001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3pPr>
            <a:lvl4pPr marL="16573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4pPr>
            <a:lvl5pPr marL="21145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chemeClr val="tx2"/>
                </a:solidFill>
                <a:effectLst/>
              </a:rPr>
              <a:t>#0044B5</a:t>
            </a:r>
            <a:endParaRPr lang="en-US"/>
          </a:p>
          <a:p>
            <a:pPr marL="0" indent="0">
              <a:buNone/>
            </a:pPr>
            <a:r>
              <a:rPr lang="en-US" sz="1000" dirty="0">
                <a:solidFill>
                  <a:schemeClr val="tx2"/>
                </a:solidFill>
                <a:effectLst/>
              </a:rPr>
              <a:t>R:0 G:68 B:181</a:t>
            </a:r>
          </a:p>
          <a:p>
            <a:pPr marL="0" indent="0">
              <a:buNone/>
            </a:pPr>
            <a:endParaRPr lang="en-US" sz="1000" dirty="0">
              <a:solidFill>
                <a:schemeClr val="tx2"/>
              </a:solidFill>
              <a:effectLst/>
            </a:endParaRPr>
          </a:p>
          <a:p>
            <a:pPr marL="0" indent="0">
              <a:buNone/>
            </a:pPr>
            <a:endParaRPr lang="en-US" sz="1000" dirty="0">
              <a:solidFill>
                <a:schemeClr val="tx2"/>
              </a:solidFill>
              <a:effectLst/>
            </a:endParaRPr>
          </a:p>
        </p:txBody>
      </p:sp>
      <p:sp>
        <p:nvSpPr>
          <p:cNvPr id="4" name="Text Placeholder 1">
            <a:extLst>
              <a:ext uri="{FF2B5EF4-FFF2-40B4-BE49-F238E27FC236}">
                <a16:creationId xmlns:a16="http://schemas.microsoft.com/office/drawing/2014/main" id="{7AAEAC6C-AAE3-A817-AF53-426C947A13C5}"/>
              </a:ext>
            </a:extLst>
          </p:cNvPr>
          <p:cNvSpPr txBox="1">
            <a:spLocks/>
          </p:cNvSpPr>
          <p:nvPr/>
        </p:nvSpPr>
        <p:spPr>
          <a:xfrm>
            <a:off x="9973077" y="1211726"/>
            <a:ext cx="1480441" cy="762896"/>
          </a:xfrm>
          <a:prstGeom prst="rect">
            <a:avLst/>
          </a:prstGeom>
        </p:spPr>
        <p:txBody>
          <a:bodyPr vert="horz" lIns="91440" tIns="45720" rIns="91440" bIns="45720" rtlCol="0" anchor="t">
            <a:norm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1pPr>
            <a:lvl2pPr marL="7429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2pPr>
            <a:lvl3pPr marL="12001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3pPr>
            <a:lvl4pPr marL="16573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4pPr>
            <a:lvl5pPr marL="21145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chemeClr val="tx2"/>
                </a:solidFill>
                <a:effectLst/>
              </a:rPr>
              <a:t>#FFBA00</a:t>
            </a:r>
            <a:endParaRPr lang="en-US"/>
          </a:p>
          <a:p>
            <a:pPr marL="0" indent="0">
              <a:buNone/>
            </a:pPr>
            <a:r>
              <a:rPr lang="en-US" sz="1100" dirty="0">
                <a:solidFill>
                  <a:schemeClr val="tx2"/>
                </a:solidFill>
                <a:effectLst/>
              </a:rPr>
              <a:t>R:255 G:186 B:0</a:t>
            </a:r>
          </a:p>
          <a:p>
            <a:pPr marL="0" indent="0">
              <a:buNone/>
            </a:pPr>
            <a:endParaRPr lang="en-US" dirty="0">
              <a:solidFill>
                <a:schemeClr val="tx2"/>
              </a:solidFill>
              <a:effectLst/>
            </a:endParaRPr>
          </a:p>
          <a:p>
            <a:pPr marL="0" indent="0">
              <a:buNone/>
            </a:pPr>
            <a:endParaRPr lang="en-US" dirty="0">
              <a:solidFill>
                <a:schemeClr val="tx2"/>
              </a:solidFill>
              <a:effectLst/>
            </a:endParaRPr>
          </a:p>
        </p:txBody>
      </p:sp>
      <p:sp>
        <p:nvSpPr>
          <p:cNvPr id="5" name="Text Placeholder 1">
            <a:extLst>
              <a:ext uri="{FF2B5EF4-FFF2-40B4-BE49-F238E27FC236}">
                <a16:creationId xmlns:a16="http://schemas.microsoft.com/office/drawing/2014/main" id="{6F7F7547-D1E9-F937-1A2E-863481E654C4}"/>
              </a:ext>
            </a:extLst>
          </p:cNvPr>
          <p:cNvSpPr txBox="1">
            <a:spLocks/>
          </p:cNvSpPr>
          <p:nvPr/>
        </p:nvSpPr>
        <p:spPr>
          <a:xfrm>
            <a:off x="5658197" y="2347283"/>
            <a:ext cx="2584684" cy="382069"/>
          </a:xfrm>
          <a:prstGeom prst="rect">
            <a:avLst/>
          </a:prstGeom>
        </p:spPr>
        <p:txBody>
          <a:bodyPr vert="horz" lIns="91440" tIns="45720" rIns="91440" bIns="45720" rtlCol="0">
            <a:normAutofit fontScale="92500"/>
          </a:bodyPr>
          <a:lstStyle>
            <a:lvl1pPr marL="285750" indent="-285750" algn="l" defTabSz="914400" rtl="0" eaLnBrk="1" latinLnBrk="0" hangingPunct="1">
              <a:lnSpc>
                <a:spcPct val="100000"/>
              </a:lnSpc>
              <a:spcBef>
                <a:spcPts val="10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1pPr>
            <a:lvl2pPr marL="7429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2pPr>
            <a:lvl3pPr marL="12001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3pPr>
            <a:lvl4pPr marL="16573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4pPr>
            <a:lvl5pPr marL="21145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chemeClr val="tx2"/>
                </a:solidFill>
                <a:effectLst/>
              </a:rPr>
              <a:t>HEADLINES (Normal spacing, UPPERCASE)</a:t>
            </a:r>
            <a:endParaRPr lang="en-US" dirty="0">
              <a:solidFill>
                <a:schemeClr val="tx2"/>
              </a:solidFill>
              <a:effectLst/>
            </a:endParaRPr>
          </a:p>
        </p:txBody>
      </p:sp>
      <p:sp>
        <p:nvSpPr>
          <p:cNvPr id="6" name="TextBox 5">
            <a:extLst>
              <a:ext uri="{FF2B5EF4-FFF2-40B4-BE49-F238E27FC236}">
                <a16:creationId xmlns:a16="http://schemas.microsoft.com/office/drawing/2014/main" id="{5262E545-1076-8628-C44E-49C75002EC4F}"/>
              </a:ext>
            </a:extLst>
          </p:cNvPr>
          <p:cNvSpPr txBox="1"/>
          <p:nvPr/>
        </p:nvSpPr>
        <p:spPr>
          <a:xfrm>
            <a:off x="5658197" y="2584702"/>
            <a:ext cx="2776150" cy="707886"/>
          </a:xfrm>
          <a:prstGeom prst="rect">
            <a:avLst/>
          </a:prstGeom>
          <a:noFill/>
        </p:spPr>
        <p:txBody>
          <a:bodyPr wrap="square" rtlCol="0">
            <a:spAutoFit/>
          </a:bodyPr>
          <a:lstStyle/>
          <a:p>
            <a:r>
              <a:rPr lang="en-US" sz="4000" b="1" dirty="0">
                <a:solidFill>
                  <a:schemeClr val="tx2"/>
                </a:solidFill>
                <a:latin typeface="Antonio" pitchFamily="2" charset="77"/>
              </a:rPr>
              <a:t>ANTONIO BOLD </a:t>
            </a:r>
          </a:p>
        </p:txBody>
      </p:sp>
      <p:sp>
        <p:nvSpPr>
          <p:cNvPr id="7" name="Text Placeholder 1">
            <a:extLst>
              <a:ext uri="{FF2B5EF4-FFF2-40B4-BE49-F238E27FC236}">
                <a16:creationId xmlns:a16="http://schemas.microsoft.com/office/drawing/2014/main" id="{165C7495-ABE0-0A0A-7745-DE68CBCDCE50}"/>
              </a:ext>
            </a:extLst>
          </p:cNvPr>
          <p:cNvSpPr txBox="1">
            <a:spLocks/>
          </p:cNvSpPr>
          <p:nvPr/>
        </p:nvSpPr>
        <p:spPr>
          <a:xfrm>
            <a:off x="5658196" y="3506640"/>
            <a:ext cx="2969197" cy="345847"/>
          </a:xfrm>
          <a:prstGeom prst="rect">
            <a:avLst/>
          </a:prstGeom>
        </p:spPr>
        <p:txBody>
          <a:bodyPr vert="horz" lIns="91440" tIns="45720" rIns="91440" bIns="45720" rtlCol="0">
            <a:normAutofit fontScale="92500"/>
          </a:bodyPr>
          <a:lstStyle>
            <a:lvl1pPr marL="285750" indent="-285750" algn="l" defTabSz="914400" rtl="0" eaLnBrk="1" latinLnBrk="0" hangingPunct="1">
              <a:lnSpc>
                <a:spcPct val="100000"/>
              </a:lnSpc>
              <a:spcBef>
                <a:spcPts val="10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1pPr>
            <a:lvl2pPr marL="7429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2pPr>
            <a:lvl3pPr marL="12001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3pPr>
            <a:lvl4pPr marL="16573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4pPr>
            <a:lvl5pPr marL="21145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chemeClr val="tx2"/>
                </a:solidFill>
                <a:effectLst/>
              </a:rPr>
              <a:t>SUBHEADLINES (Normal spacing, Sentence case)</a:t>
            </a:r>
            <a:endParaRPr lang="en-US" dirty="0">
              <a:solidFill>
                <a:schemeClr val="tx2"/>
              </a:solidFill>
              <a:effectLst/>
            </a:endParaRPr>
          </a:p>
        </p:txBody>
      </p:sp>
      <p:sp>
        <p:nvSpPr>
          <p:cNvPr id="8" name="Text Placeholder 1">
            <a:extLst>
              <a:ext uri="{FF2B5EF4-FFF2-40B4-BE49-F238E27FC236}">
                <a16:creationId xmlns:a16="http://schemas.microsoft.com/office/drawing/2014/main" id="{8A68B071-696E-2E8E-4FC2-DD8FE1CB9B98}"/>
              </a:ext>
            </a:extLst>
          </p:cNvPr>
          <p:cNvSpPr txBox="1">
            <a:spLocks/>
          </p:cNvSpPr>
          <p:nvPr/>
        </p:nvSpPr>
        <p:spPr>
          <a:xfrm>
            <a:off x="8627394" y="3506640"/>
            <a:ext cx="2736473" cy="345847"/>
          </a:xfrm>
          <a:prstGeom prst="rect">
            <a:avLst/>
          </a:prstGeom>
        </p:spPr>
        <p:txBody>
          <a:bodyPr vert="horz" lIns="91440" tIns="45720" rIns="91440" bIns="45720" rtlCol="0">
            <a:normAutofit fontScale="92500"/>
          </a:bodyPr>
          <a:lstStyle>
            <a:lvl1pPr marL="285750" indent="-285750" algn="l" defTabSz="914400" rtl="0" eaLnBrk="1" latinLnBrk="0" hangingPunct="1">
              <a:lnSpc>
                <a:spcPct val="100000"/>
              </a:lnSpc>
              <a:spcBef>
                <a:spcPts val="10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1pPr>
            <a:lvl2pPr marL="7429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2pPr>
            <a:lvl3pPr marL="12001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3pPr>
            <a:lvl4pPr marL="16573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4pPr>
            <a:lvl5pPr marL="21145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chemeClr val="tx2"/>
                </a:solidFill>
                <a:effectLst/>
              </a:rPr>
              <a:t>BODY COPY (Normal spacing, Sentence case)</a:t>
            </a:r>
            <a:endParaRPr lang="en-US" dirty="0">
              <a:solidFill>
                <a:schemeClr val="tx2"/>
              </a:solidFill>
              <a:effectLst/>
            </a:endParaRPr>
          </a:p>
        </p:txBody>
      </p:sp>
      <p:sp>
        <p:nvSpPr>
          <p:cNvPr id="9" name="TextBox 8">
            <a:extLst>
              <a:ext uri="{FF2B5EF4-FFF2-40B4-BE49-F238E27FC236}">
                <a16:creationId xmlns:a16="http://schemas.microsoft.com/office/drawing/2014/main" id="{49D95EC2-EA48-4927-90B2-6A52E79DE0F4}"/>
              </a:ext>
            </a:extLst>
          </p:cNvPr>
          <p:cNvSpPr txBox="1"/>
          <p:nvPr/>
        </p:nvSpPr>
        <p:spPr>
          <a:xfrm>
            <a:off x="5658197" y="3783417"/>
            <a:ext cx="2969198" cy="430887"/>
          </a:xfrm>
          <a:prstGeom prst="rect">
            <a:avLst/>
          </a:prstGeom>
          <a:noFill/>
        </p:spPr>
        <p:txBody>
          <a:bodyPr wrap="square" rtlCol="0">
            <a:spAutoFit/>
          </a:bodyPr>
          <a:lstStyle/>
          <a:p>
            <a:r>
              <a:rPr lang="en-US" sz="2200" b="1" dirty="0">
                <a:solidFill>
                  <a:schemeClr val="tx2"/>
                </a:solidFill>
                <a:latin typeface="Palanquin SemiBold" panose="020B0004020203020204" pitchFamily="34" charset="77"/>
                <a:cs typeface="Palanquin SemiBold" panose="020B0004020203020204" pitchFamily="34" charset="77"/>
              </a:rPr>
              <a:t>Palanquin </a:t>
            </a:r>
            <a:r>
              <a:rPr lang="en-US" sz="2200" b="1" dirty="0" err="1">
                <a:solidFill>
                  <a:schemeClr val="tx2"/>
                </a:solidFill>
                <a:latin typeface="Palanquin SemiBold" panose="020B0004020203020204" pitchFamily="34" charset="77"/>
                <a:cs typeface="Palanquin SemiBold" panose="020B0004020203020204" pitchFamily="34" charset="77"/>
              </a:rPr>
              <a:t>SemiBold</a:t>
            </a:r>
            <a:endParaRPr lang="en-US" sz="2200" b="1" dirty="0">
              <a:solidFill>
                <a:schemeClr val="tx2"/>
              </a:solidFill>
              <a:latin typeface="Palanquin SemiBold" panose="020B0004020203020204" pitchFamily="34" charset="77"/>
              <a:cs typeface="Palanquin SemiBold" panose="020B0004020203020204" pitchFamily="34" charset="77"/>
            </a:endParaRPr>
          </a:p>
        </p:txBody>
      </p:sp>
      <p:sp>
        <p:nvSpPr>
          <p:cNvPr id="10" name="TextBox 9">
            <a:extLst>
              <a:ext uri="{FF2B5EF4-FFF2-40B4-BE49-F238E27FC236}">
                <a16:creationId xmlns:a16="http://schemas.microsoft.com/office/drawing/2014/main" id="{45C8526B-D48C-E8B1-8254-1861FE4252A2}"/>
              </a:ext>
            </a:extLst>
          </p:cNvPr>
          <p:cNvSpPr txBox="1"/>
          <p:nvPr/>
        </p:nvSpPr>
        <p:spPr>
          <a:xfrm>
            <a:off x="8627395" y="3783417"/>
            <a:ext cx="1926152" cy="338554"/>
          </a:xfrm>
          <a:prstGeom prst="rect">
            <a:avLst/>
          </a:prstGeom>
          <a:noFill/>
        </p:spPr>
        <p:txBody>
          <a:bodyPr wrap="square" rtlCol="0">
            <a:spAutoFit/>
          </a:bodyPr>
          <a:lstStyle/>
          <a:p>
            <a:r>
              <a:rPr lang="en-US" sz="1600" dirty="0">
                <a:solidFill>
                  <a:schemeClr val="tx2"/>
                </a:solidFill>
                <a:latin typeface="Palanquin" panose="020B0004020203020204" pitchFamily="34" charset="77"/>
                <a:cs typeface="Palanquin" panose="020B0004020203020204" pitchFamily="34" charset="77"/>
              </a:rPr>
              <a:t>Palanquin Regular</a:t>
            </a:r>
          </a:p>
        </p:txBody>
      </p:sp>
      <p:sp>
        <p:nvSpPr>
          <p:cNvPr id="11" name="Text Placeholder 1">
            <a:extLst>
              <a:ext uri="{FF2B5EF4-FFF2-40B4-BE49-F238E27FC236}">
                <a16:creationId xmlns:a16="http://schemas.microsoft.com/office/drawing/2014/main" id="{998D6C06-D662-70C1-35A0-D7FE8F2E6AD3}"/>
              </a:ext>
            </a:extLst>
          </p:cNvPr>
          <p:cNvSpPr txBox="1">
            <a:spLocks/>
          </p:cNvSpPr>
          <p:nvPr/>
        </p:nvSpPr>
        <p:spPr>
          <a:xfrm>
            <a:off x="8627394" y="2347283"/>
            <a:ext cx="2776149" cy="345847"/>
          </a:xfrm>
          <a:prstGeom prst="rect">
            <a:avLst/>
          </a:prstGeom>
        </p:spPr>
        <p:txBody>
          <a:bodyPr vert="horz" lIns="91440" tIns="45720" rIns="91440" bIns="45720" rtlCol="0">
            <a:normAutofit fontScale="92500"/>
          </a:bodyPr>
          <a:lstStyle>
            <a:lvl1pPr marL="285750" indent="-285750" algn="l" defTabSz="914400" rtl="0" eaLnBrk="1" latinLnBrk="0" hangingPunct="1">
              <a:lnSpc>
                <a:spcPct val="100000"/>
              </a:lnSpc>
              <a:spcBef>
                <a:spcPts val="10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1pPr>
            <a:lvl2pPr marL="7429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2pPr>
            <a:lvl3pPr marL="12001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3pPr>
            <a:lvl4pPr marL="16573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4pPr>
            <a:lvl5pPr marL="21145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chemeClr val="tx2"/>
                </a:solidFill>
                <a:effectLst/>
              </a:rPr>
              <a:t>PULL QUOTE (Normal spacing, Sentence case)</a:t>
            </a:r>
            <a:endParaRPr lang="en-US" dirty="0">
              <a:solidFill>
                <a:schemeClr val="tx2"/>
              </a:solidFill>
              <a:effectLst/>
            </a:endParaRPr>
          </a:p>
        </p:txBody>
      </p:sp>
      <p:sp>
        <p:nvSpPr>
          <p:cNvPr id="12" name="TextBox 11">
            <a:extLst>
              <a:ext uri="{FF2B5EF4-FFF2-40B4-BE49-F238E27FC236}">
                <a16:creationId xmlns:a16="http://schemas.microsoft.com/office/drawing/2014/main" id="{C22AF3FD-0C4E-0006-C01A-876742527653}"/>
              </a:ext>
            </a:extLst>
          </p:cNvPr>
          <p:cNvSpPr txBox="1"/>
          <p:nvPr/>
        </p:nvSpPr>
        <p:spPr>
          <a:xfrm>
            <a:off x="8627395" y="2629527"/>
            <a:ext cx="2674688" cy="523220"/>
          </a:xfrm>
          <a:prstGeom prst="rect">
            <a:avLst/>
          </a:prstGeom>
          <a:noFill/>
        </p:spPr>
        <p:txBody>
          <a:bodyPr wrap="square" rtlCol="0">
            <a:spAutoFit/>
          </a:bodyPr>
          <a:lstStyle/>
          <a:p>
            <a:r>
              <a:rPr lang="en-US" sz="2800" b="1" dirty="0">
                <a:solidFill>
                  <a:schemeClr val="tx2"/>
                </a:solidFill>
                <a:latin typeface="Palanquin" panose="020B0004020203020204" pitchFamily="34" charset="77"/>
                <a:cs typeface="Palanquin" panose="020B0004020203020204" pitchFamily="34" charset="77"/>
              </a:rPr>
              <a:t>Palanquin Bold</a:t>
            </a:r>
          </a:p>
        </p:txBody>
      </p:sp>
      <p:sp>
        <p:nvSpPr>
          <p:cNvPr id="13" name="Oval 12">
            <a:extLst>
              <a:ext uri="{FF2B5EF4-FFF2-40B4-BE49-F238E27FC236}">
                <a16:creationId xmlns:a16="http://schemas.microsoft.com/office/drawing/2014/main" id="{5D29928E-75D7-EB73-8B1C-86F7F444341C}"/>
              </a:ext>
            </a:extLst>
          </p:cNvPr>
          <p:cNvSpPr/>
          <p:nvPr/>
        </p:nvSpPr>
        <p:spPr>
          <a:xfrm>
            <a:off x="5754160" y="1229441"/>
            <a:ext cx="458385" cy="45838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987BA8-7467-4CD4-905C-3F1349DE1FFC}"/>
              </a:ext>
            </a:extLst>
          </p:cNvPr>
          <p:cNvSpPr/>
          <p:nvPr/>
        </p:nvSpPr>
        <p:spPr>
          <a:xfrm>
            <a:off x="7465921" y="1224032"/>
            <a:ext cx="458385" cy="45838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0E5EF8D-62F9-E42E-5C2D-5CB52025C39A}"/>
              </a:ext>
            </a:extLst>
          </p:cNvPr>
          <p:cNvSpPr/>
          <p:nvPr/>
        </p:nvSpPr>
        <p:spPr>
          <a:xfrm>
            <a:off x="9438173" y="1212561"/>
            <a:ext cx="458385" cy="45838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
            <a:extLst>
              <a:ext uri="{FF2B5EF4-FFF2-40B4-BE49-F238E27FC236}">
                <a16:creationId xmlns:a16="http://schemas.microsoft.com/office/drawing/2014/main" id="{0308266B-8E75-BA89-D9AC-74D957186E58}"/>
              </a:ext>
            </a:extLst>
          </p:cNvPr>
          <p:cNvSpPr txBox="1">
            <a:spLocks/>
          </p:cNvSpPr>
          <p:nvPr/>
        </p:nvSpPr>
        <p:spPr>
          <a:xfrm>
            <a:off x="5658197" y="4450516"/>
            <a:ext cx="5164039" cy="338555"/>
          </a:xfrm>
          <a:prstGeom prst="rect">
            <a:avLst/>
          </a:prstGeom>
        </p:spPr>
        <p:txBody>
          <a:bodyPr vert="horz" lIns="91440" tIns="45720" rIns="91440" bIns="45720" rtlCol="0">
            <a:norm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1pPr>
            <a:lvl2pPr marL="7429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2pPr>
            <a:lvl3pPr marL="12001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3pPr>
            <a:lvl4pPr marL="16573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4pPr>
            <a:lvl5pPr marL="2114550" indent="-28575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chemeClr val="tx2"/>
                </a:solidFill>
                <a:effectLst/>
              </a:rPr>
              <a:t>Download the </a:t>
            </a:r>
            <a:r>
              <a:rPr lang="en-US" sz="1000" dirty="0">
                <a:solidFill>
                  <a:schemeClr val="tx2"/>
                </a:solidFill>
                <a:effectLst/>
                <a:hlinkClick r:id="rId3">
                  <a:extLst>
                    <a:ext uri="{A12FA001-AC4F-418D-AE19-62706E023703}">
                      <ahyp:hlinkClr xmlns:ahyp="http://schemas.microsoft.com/office/drawing/2018/hyperlinkcolor" val="tx"/>
                    </a:ext>
                  </a:extLst>
                </a:hlinkClick>
              </a:rPr>
              <a:t>Antonio</a:t>
            </a:r>
            <a:r>
              <a:rPr lang="en-US" sz="1000" dirty="0">
                <a:solidFill>
                  <a:schemeClr val="tx2"/>
                </a:solidFill>
                <a:effectLst/>
              </a:rPr>
              <a:t> and </a:t>
            </a:r>
            <a:r>
              <a:rPr lang="en-US" sz="1000" dirty="0">
                <a:solidFill>
                  <a:schemeClr val="tx2"/>
                </a:solidFill>
                <a:effectLst/>
                <a:hlinkClick r:id="rId4">
                  <a:extLst>
                    <a:ext uri="{A12FA001-AC4F-418D-AE19-62706E023703}">
                      <ahyp:hlinkClr xmlns:ahyp="http://schemas.microsoft.com/office/drawing/2018/hyperlinkcolor" val="tx"/>
                    </a:ext>
                  </a:extLst>
                </a:hlinkClick>
              </a:rPr>
              <a:t>Palanquin</a:t>
            </a:r>
            <a:r>
              <a:rPr lang="en-US" sz="1000" dirty="0">
                <a:solidFill>
                  <a:schemeClr val="tx2"/>
                </a:solidFill>
                <a:effectLst/>
              </a:rPr>
              <a:t> font families at </a:t>
            </a:r>
            <a:r>
              <a:rPr lang="en-US" sz="1000" dirty="0" err="1">
                <a:solidFill>
                  <a:schemeClr val="tx2"/>
                </a:solidFill>
                <a:effectLst/>
              </a:rPr>
              <a:t>fonts.google.com</a:t>
            </a:r>
            <a:r>
              <a:rPr lang="en-US" sz="1000" dirty="0">
                <a:solidFill>
                  <a:schemeClr val="tx2"/>
                </a:solidFill>
                <a:effectLst/>
              </a:rPr>
              <a:t>.</a:t>
            </a:r>
          </a:p>
        </p:txBody>
      </p:sp>
      <p:sp>
        <p:nvSpPr>
          <p:cNvPr id="17" name="Text Placeholder 2">
            <a:extLst>
              <a:ext uri="{FF2B5EF4-FFF2-40B4-BE49-F238E27FC236}">
                <a16:creationId xmlns:a16="http://schemas.microsoft.com/office/drawing/2014/main" id="{8472F2F3-EADE-326D-A122-1E471E8F2385}"/>
              </a:ext>
            </a:extLst>
          </p:cNvPr>
          <p:cNvSpPr txBox="1">
            <a:spLocks/>
          </p:cNvSpPr>
          <p:nvPr/>
        </p:nvSpPr>
        <p:spPr>
          <a:xfrm>
            <a:off x="498763" y="1211726"/>
            <a:ext cx="4621735" cy="1946687"/>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1pPr>
            <a:lvl2pPr marL="4572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2pPr>
            <a:lvl3pPr marL="9144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3pPr>
            <a:lvl4pPr marL="13716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4pPr>
            <a:lvl5pPr marL="18288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lvl="1" indent="-171450">
              <a:buFont typeface="Arial" panose="020B0604020202020204" pitchFamily="34" charset="0"/>
              <a:buChar char="•"/>
            </a:pPr>
            <a:r>
              <a:rPr lang="en-US" sz="1200" dirty="0">
                <a:solidFill>
                  <a:schemeClr val="tx2"/>
                </a:solidFill>
              </a:rPr>
              <a:t>Customize the presentation title header (and replace logo if needed) through the Slide Master.</a:t>
            </a:r>
          </a:p>
          <a:p>
            <a:pPr marL="628650" lvl="1" indent="-171450">
              <a:buFont typeface="Arial" panose="020B0604020202020204" pitchFamily="34" charset="0"/>
              <a:buChar char="•"/>
            </a:pPr>
            <a:r>
              <a:rPr lang="en-US" sz="1200" dirty="0">
                <a:solidFill>
                  <a:schemeClr val="tx2"/>
                </a:solidFill>
              </a:rPr>
              <a:t>Use the Brandfolder integration to easily insert photos from UWW’s Brand Essentials and Photography and Video collections. Read more in the </a:t>
            </a:r>
            <a:r>
              <a:rPr lang="en-US" sz="1200" dirty="0">
                <a:solidFill>
                  <a:schemeClr val="tx2"/>
                </a:solidFill>
                <a:hlinkClick r:id="rId5">
                  <a:extLst>
                    <a:ext uri="{A12FA001-AC4F-418D-AE19-62706E023703}">
                      <ahyp:hlinkClr xmlns:ahyp="http://schemas.microsoft.com/office/drawing/2018/hyperlinkcolor" val="tx"/>
                    </a:ext>
                  </a:extLst>
                </a:hlinkClick>
              </a:rPr>
              <a:t>Brandfolder FAQs document</a:t>
            </a:r>
            <a:r>
              <a:rPr lang="en-US" sz="1200" dirty="0">
                <a:solidFill>
                  <a:schemeClr val="tx2"/>
                </a:solidFill>
              </a:rPr>
              <a:t>.</a:t>
            </a:r>
          </a:p>
          <a:p>
            <a:pPr marL="628650" lvl="1" indent="-171450">
              <a:buFont typeface="Arial" panose="020B0604020202020204" pitchFamily="34" charset="0"/>
              <a:buChar char="•"/>
            </a:pPr>
            <a:r>
              <a:rPr lang="en-US" sz="1200" dirty="0">
                <a:solidFill>
                  <a:schemeClr val="tx2"/>
                </a:solidFill>
              </a:rPr>
              <a:t>For more information regarding formatting and usage guidance, see the Slide Notes below. </a:t>
            </a:r>
          </a:p>
          <a:p>
            <a:pPr marL="628650" lvl="1" indent="-171450">
              <a:buFont typeface="Arial" panose="020B0604020202020204" pitchFamily="34" charset="0"/>
              <a:buChar char="•"/>
            </a:pPr>
            <a:r>
              <a:rPr lang="en-US" sz="1200" dirty="0">
                <a:solidFill>
                  <a:schemeClr val="tx2"/>
                </a:solidFill>
              </a:rPr>
              <a:t>Need help? Contact us at </a:t>
            </a:r>
            <a:r>
              <a:rPr lang="en-US" sz="1200" dirty="0">
                <a:solidFill>
                  <a:schemeClr val="tx2"/>
                </a:solidFill>
                <a:hlinkClick r:id="rId6">
                  <a:extLst>
                    <a:ext uri="{A12FA001-AC4F-418D-AE19-62706E023703}">
                      <ahyp:hlinkClr xmlns:ahyp="http://schemas.microsoft.com/office/drawing/2018/hyperlinkcolor" val="tx"/>
                    </a:ext>
                  </a:extLst>
                </a:hlinkClick>
              </a:rPr>
              <a:t>creative.studio@uww.unitedway.org</a:t>
            </a:r>
            <a:r>
              <a:rPr lang="en-US" sz="1200" dirty="0">
                <a:solidFill>
                  <a:schemeClr val="tx2"/>
                </a:solidFill>
              </a:rPr>
              <a:t>. </a:t>
            </a:r>
          </a:p>
        </p:txBody>
      </p:sp>
      <p:sp>
        <p:nvSpPr>
          <p:cNvPr id="18" name="Text Placeholder 2">
            <a:extLst>
              <a:ext uri="{FF2B5EF4-FFF2-40B4-BE49-F238E27FC236}">
                <a16:creationId xmlns:a16="http://schemas.microsoft.com/office/drawing/2014/main" id="{D71E6132-B167-EB08-C4C2-8FB13362C2B4}"/>
              </a:ext>
            </a:extLst>
          </p:cNvPr>
          <p:cNvSpPr txBox="1">
            <a:spLocks/>
          </p:cNvSpPr>
          <p:nvPr/>
        </p:nvSpPr>
        <p:spPr>
          <a:xfrm>
            <a:off x="498763" y="717550"/>
            <a:ext cx="6837363" cy="400050"/>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1pPr>
            <a:lvl2pPr marL="4572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2pPr>
            <a:lvl3pPr marL="9144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3pPr>
            <a:lvl4pPr marL="13716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4pPr>
            <a:lvl5pPr marL="18288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accent1"/>
                </a:solidFill>
              </a:rPr>
              <a:t>Quick Notes on This Template</a:t>
            </a:r>
          </a:p>
        </p:txBody>
      </p:sp>
    </p:spTree>
    <p:extLst>
      <p:ext uri="{BB962C8B-B14F-4D97-AF65-F5344CB8AC3E}">
        <p14:creationId xmlns:p14="http://schemas.microsoft.com/office/powerpoint/2010/main" val="98261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9A500A-6C34-5B7B-D048-B72DDB66A4E3}"/>
              </a:ext>
            </a:extLst>
          </p:cNvPr>
          <p:cNvSpPr>
            <a:spLocks noGrp="1"/>
          </p:cNvSpPr>
          <p:nvPr>
            <p:ph type="pic" sz="quarter" idx="14"/>
          </p:nvPr>
        </p:nvSpPr>
        <p:spPr/>
        <p:txBody>
          <a:bodyPr/>
          <a:lstStyle/>
          <a:p>
            <a:endParaRPr lang="en-US"/>
          </a:p>
        </p:txBody>
      </p:sp>
      <p:sp>
        <p:nvSpPr>
          <p:cNvPr id="2" name="Title 1">
            <a:extLst>
              <a:ext uri="{FF2B5EF4-FFF2-40B4-BE49-F238E27FC236}">
                <a16:creationId xmlns:a16="http://schemas.microsoft.com/office/drawing/2014/main" id="{5EC262B7-D683-3E49-AAFF-54FB4C025EC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679F182-648C-62BA-5F4E-7D13397BA0CE}"/>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B3B976C1-9655-3B5C-D024-3724E9C5303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3595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ABC6C92-8D92-A1B9-1038-D59839408AB6}"/>
              </a:ext>
            </a:extLst>
          </p:cNvPr>
          <p:cNvSpPr>
            <a:spLocks noGrp="1"/>
          </p:cNvSpPr>
          <p:nvPr>
            <p:ph type="pic" sz="quarter" idx="10"/>
          </p:nvPr>
        </p:nvSpPr>
        <p:spPr/>
        <p:txBody>
          <a:bodyPr/>
          <a:lstStyle/>
          <a:p>
            <a:endParaRPr lang="en-US"/>
          </a:p>
        </p:txBody>
      </p:sp>
      <p:sp>
        <p:nvSpPr>
          <p:cNvPr id="3" name="Text Placeholder 2">
            <a:extLst>
              <a:ext uri="{FF2B5EF4-FFF2-40B4-BE49-F238E27FC236}">
                <a16:creationId xmlns:a16="http://schemas.microsoft.com/office/drawing/2014/main" id="{971B355C-C30B-6C6A-E8A9-E56C0400051A}"/>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1BB3CD41-C1CF-2F38-11FC-42AEC7838BB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4280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5A2EC98-ED55-09CA-9CB5-F975C1DE0942}"/>
              </a:ext>
            </a:extLst>
          </p:cNvPr>
          <p:cNvSpPr>
            <a:spLocks noGrp="1"/>
          </p:cNvSpPr>
          <p:nvPr>
            <p:ph type="pic" sz="quarter" idx="14"/>
          </p:nvPr>
        </p:nvSpPr>
        <p:spPr/>
        <p:txBody>
          <a:bodyPr/>
          <a:lstStyle/>
          <a:p>
            <a:endParaRPr lang="en-US"/>
          </a:p>
        </p:txBody>
      </p:sp>
      <p:sp>
        <p:nvSpPr>
          <p:cNvPr id="5" name="Title 4">
            <a:extLst>
              <a:ext uri="{FF2B5EF4-FFF2-40B4-BE49-F238E27FC236}">
                <a16:creationId xmlns:a16="http://schemas.microsoft.com/office/drawing/2014/main" id="{B7E74E96-6609-2D7D-0E38-1FDAA45E1261}"/>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662E9879-60AD-04D6-660C-16F1BF262F4B}"/>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9C3C3638-EDEB-3F13-F96B-415E5D580E8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405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8DFEEB-DA3B-462B-72B3-E20A0274A808}"/>
              </a:ext>
            </a:extLst>
          </p:cNvPr>
          <p:cNvSpPr txBox="1"/>
          <p:nvPr/>
        </p:nvSpPr>
        <p:spPr>
          <a:xfrm>
            <a:off x="7544522" y="4198441"/>
            <a:ext cx="2704377" cy="461665"/>
          </a:xfrm>
          <a:prstGeom prst="rect">
            <a:avLst/>
          </a:prstGeom>
          <a:noFill/>
        </p:spPr>
        <p:txBody>
          <a:bodyPr wrap="square" rtlCol="0" anchor="ctr">
            <a:spAutoFit/>
          </a:bodyPr>
          <a:lstStyle/>
          <a:p>
            <a:pPr algn="ctr"/>
            <a:r>
              <a:rPr lang="en-US" sz="2400" b="1" dirty="0">
                <a:solidFill>
                  <a:schemeClr val="accent1"/>
                </a:solidFill>
                <a:latin typeface="Palanquin" panose="020B0004020203020204" pitchFamily="34" charset="77"/>
                <a:cs typeface="Palanquin" panose="020B0004020203020204" pitchFamily="34" charset="77"/>
              </a:rPr>
              <a:t>STATISTIC UNITS</a:t>
            </a:r>
          </a:p>
        </p:txBody>
      </p:sp>
      <p:sp>
        <p:nvSpPr>
          <p:cNvPr id="4" name="TextBox 3">
            <a:extLst>
              <a:ext uri="{FF2B5EF4-FFF2-40B4-BE49-F238E27FC236}">
                <a16:creationId xmlns:a16="http://schemas.microsoft.com/office/drawing/2014/main" id="{2FEBC889-E666-67E5-A9C3-4184D96C1C23}"/>
              </a:ext>
            </a:extLst>
          </p:cNvPr>
          <p:cNvSpPr txBox="1"/>
          <p:nvPr/>
        </p:nvSpPr>
        <p:spPr>
          <a:xfrm>
            <a:off x="7281219" y="1965404"/>
            <a:ext cx="3725559" cy="2215991"/>
          </a:xfrm>
          <a:prstGeom prst="rect">
            <a:avLst/>
          </a:prstGeom>
          <a:noFill/>
        </p:spPr>
        <p:txBody>
          <a:bodyPr wrap="square" rtlCol="0" anchor="ctr">
            <a:spAutoFit/>
          </a:bodyPr>
          <a:lstStyle/>
          <a:p>
            <a:pPr algn="ctr"/>
            <a:r>
              <a:rPr lang="en-US" sz="13800" b="1" spc="-300" dirty="0">
                <a:solidFill>
                  <a:schemeClr val="accent1"/>
                </a:solidFill>
                <a:latin typeface="Antonio" pitchFamily="2" charset="77"/>
              </a:rPr>
              <a:t>34</a:t>
            </a:r>
            <a:r>
              <a:rPr lang="en-US" sz="13800" b="1" spc="-300" baseline="30000" dirty="0">
                <a:solidFill>
                  <a:schemeClr val="accent1"/>
                </a:solidFill>
                <a:latin typeface="Antonio" pitchFamily="2" charset="77"/>
              </a:rPr>
              <a:t>%</a:t>
            </a:r>
          </a:p>
        </p:txBody>
      </p:sp>
      <p:sp>
        <p:nvSpPr>
          <p:cNvPr id="9" name="Text Placeholder 8">
            <a:extLst>
              <a:ext uri="{FF2B5EF4-FFF2-40B4-BE49-F238E27FC236}">
                <a16:creationId xmlns:a16="http://schemas.microsoft.com/office/drawing/2014/main" id="{2041CB70-958E-58C6-914E-D16F3CCCFC6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315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7C0FBF6-1711-6EC5-E369-6147BFEEF68E}"/>
              </a:ext>
            </a:extLst>
          </p:cNvPr>
          <p:cNvSpPr txBox="1"/>
          <p:nvPr/>
        </p:nvSpPr>
        <p:spPr>
          <a:xfrm>
            <a:off x="7252422" y="4099530"/>
            <a:ext cx="2704377" cy="369332"/>
          </a:xfrm>
          <a:prstGeom prst="rect">
            <a:avLst/>
          </a:prstGeom>
          <a:noFill/>
        </p:spPr>
        <p:txBody>
          <a:bodyPr wrap="square" rtlCol="0" anchor="ctr">
            <a:spAutoFit/>
          </a:bodyPr>
          <a:lstStyle/>
          <a:p>
            <a:r>
              <a:rPr lang="en-US" b="1" dirty="0">
                <a:latin typeface="Palanquin" panose="020B0004020203020204" pitchFamily="34" charset="77"/>
                <a:cs typeface="Palanquin" panose="020B0004020203020204" pitchFamily="34" charset="77"/>
              </a:rPr>
              <a:t>—QUOTE ATTRIBUTION</a:t>
            </a:r>
          </a:p>
        </p:txBody>
      </p:sp>
      <p:sp>
        <p:nvSpPr>
          <p:cNvPr id="13" name="TextBox 12">
            <a:extLst>
              <a:ext uri="{FF2B5EF4-FFF2-40B4-BE49-F238E27FC236}">
                <a16:creationId xmlns:a16="http://schemas.microsoft.com/office/drawing/2014/main" id="{FC77DA81-6277-7A76-FE2D-833273842B0C}"/>
              </a:ext>
            </a:extLst>
          </p:cNvPr>
          <p:cNvSpPr txBox="1"/>
          <p:nvPr/>
        </p:nvSpPr>
        <p:spPr>
          <a:xfrm>
            <a:off x="7154219" y="2248981"/>
            <a:ext cx="3983681" cy="1815882"/>
          </a:xfrm>
          <a:prstGeom prst="rect">
            <a:avLst/>
          </a:prstGeom>
          <a:noFill/>
        </p:spPr>
        <p:txBody>
          <a:bodyPr wrap="square" rtlCol="0" anchor="ctr">
            <a:spAutoFit/>
          </a:bodyPr>
          <a:lstStyle/>
          <a:p>
            <a:r>
              <a:rPr lang="en-US" sz="2800" b="1" dirty="0">
                <a:latin typeface="Palanquin" panose="020B0004020203020204" pitchFamily="34" charset="77"/>
                <a:cs typeface="Palanquin" panose="020B0004020203020204" pitchFamily="34" charset="77"/>
              </a:rPr>
              <a:t>“Here’s a short quote of no more than a sentence, highlighting a concept or idea.”</a:t>
            </a:r>
          </a:p>
        </p:txBody>
      </p:sp>
      <p:sp>
        <p:nvSpPr>
          <p:cNvPr id="19" name="Text Placeholder 18">
            <a:extLst>
              <a:ext uri="{FF2B5EF4-FFF2-40B4-BE49-F238E27FC236}">
                <a16:creationId xmlns:a16="http://schemas.microsoft.com/office/drawing/2014/main" id="{1F23FF5E-ED55-156A-E261-D2565692631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14084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E8A0E9C-DE6D-31CD-1711-E7A8A085323B}"/>
              </a:ext>
            </a:extLst>
          </p:cNvPr>
          <p:cNvSpPr>
            <a:spLocks noGrp="1"/>
          </p:cNvSpPr>
          <p:nvPr>
            <p:ph type="pic" sz="quarter" idx="13"/>
          </p:nvPr>
        </p:nvSpPr>
        <p:spPr/>
        <p:txBody>
          <a:bodyPr/>
          <a:lstStyle/>
          <a:p>
            <a:endParaRPr lang="en-US"/>
          </a:p>
        </p:txBody>
      </p:sp>
      <p:sp>
        <p:nvSpPr>
          <p:cNvPr id="5" name="Text Placeholder 4">
            <a:extLst>
              <a:ext uri="{FF2B5EF4-FFF2-40B4-BE49-F238E27FC236}">
                <a16:creationId xmlns:a16="http://schemas.microsoft.com/office/drawing/2014/main" id="{A26731DB-02B8-D223-8AEB-ABBC3DCB9028}"/>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197905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651532-F6FC-0CB2-DF93-972F1DBFE319}"/>
              </a:ext>
            </a:extLst>
          </p:cNvPr>
          <p:cNvSpPr txBox="1"/>
          <p:nvPr/>
        </p:nvSpPr>
        <p:spPr>
          <a:xfrm>
            <a:off x="7544522" y="4198441"/>
            <a:ext cx="2704377" cy="461665"/>
          </a:xfrm>
          <a:prstGeom prst="rect">
            <a:avLst/>
          </a:prstGeom>
          <a:noFill/>
        </p:spPr>
        <p:txBody>
          <a:bodyPr wrap="square" rtlCol="0" anchor="ctr">
            <a:spAutoFit/>
          </a:bodyPr>
          <a:lstStyle/>
          <a:p>
            <a:pPr algn="ctr"/>
            <a:r>
              <a:rPr lang="en-US" sz="2400" b="1" dirty="0">
                <a:solidFill>
                  <a:schemeClr val="bg1"/>
                </a:solidFill>
                <a:latin typeface="Palanquin" panose="020B0004020203020204" pitchFamily="34" charset="77"/>
                <a:cs typeface="Palanquin" panose="020B0004020203020204" pitchFamily="34" charset="77"/>
              </a:rPr>
              <a:t>STATISTIC UNITS</a:t>
            </a:r>
          </a:p>
        </p:txBody>
      </p:sp>
      <p:sp>
        <p:nvSpPr>
          <p:cNvPr id="4" name="TextBox 3">
            <a:extLst>
              <a:ext uri="{FF2B5EF4-FFF2-40B4-BE49-F238E27FC236}">
                <a16:creationId xmlns:a16="http://schemas.microsoft.com/office/drawing/2014/main" id="{9FC0ECEE-9C28-67A6-F7F6-88BD22A41504}"/>
              </a:ext>
            </a:extLst>
          </p:cNvPr>
          <p:cNvSpPr txBox="1"/>
          <p:nvPr/>
        </p:nvSpPr>
        <p:spPr>
          <a:xfrm>
            <a:off x="7281219" y="1965404"/>
            <a:ext cx="3725559" cy="2215991"/>
          </a:xfrm>
          <a:prstGeom prst="rect">
            <a:avLst/>
          </a:prstGeom>
          <a:noFill/>
        </p:spPr>
        <p:txBody>
          <a:bodyPr wrap="square" rtlCol="0" anchor="ctr">
            <a:spAutoFit/>
          </a:bodyPr>
          <a:lstStyle/>
          <a:p>
            <a:pPr algn="ctr"/>
            <a:r>
              <a:rPr lang="en-US" sz="13800" b="1" spc="-300" dirty="0">
                <a:solidFill>
                  <a:schemeClr val="bg1"/>
                </a:solidFill>
                <a:latin typeface="Antonio" pitchFamily="2" charset="77"/>
              </a:rPr>
              <a:t>34</a:t>
            </a:r>
            <a:r>
              <a:rPr lang="en-US" sz="13800" b="1" spc="-300" baseline="30000" dirty="0">
                <a:solidFill>
                  <a:schemeClr val="bg1"/>
                </a:solidFill>
                <a:latin typeface="Antonio" pitchFamily="2" charset="77"/>
              </a:rPr>
              <a:t>%</a:t>
            </a:r>
          </a:p>
        </p:txBody>
      </p:sp>
      <p:sp>
        <p:nvSpPr>
          <p:cNvPr id="2" name="Text Placeholder 1">
            <a:extLst>
              <a:ext uri="{FF2B5EF4-FFF2-40B4-BE49-F238E27FC236}">
                <a16:creationId xmlns:a16="http://schemas.microsoft.com/office/drawing/2014/main" id="{9F47327A-6691-6E27-1ED4-9BC5FF4E372C}"/>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09506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C33031-48C4-F7D5-19EF-C685671A217E}"/>
              </a:ext>
            </a:extLst>
          </p:cNvPr>
          <p:cNvSpPr txBox="1"/>
          <p:nvPr/>
        </p:nvSpPr>
        <p:spPr>
          <a:xfrm>
            <a:off x="7252422" y="4099530"/>
            <a:ext cx="2704377" cy="369332"/>
          </a:xfrm>
          <a:prstGeom prst="rect">
            <a:avLst/>
          </a:prstGeom>
          <a:noFill/>
        </p:spPr>
        <p:txBody>
          <a:bodyPr wrap="square" rtlCol="0" anchor="ctr">
            <a:spAutoFit/>
          </a:bodyPr>
          <a:lstStyle/>
          <a:p>
            <a:r>
              <a:rPr lang="en-US" b="1">
                <a:solidFill>
                  <a:schemeClr val="bg1"/>
                </a:solidFill>
                <a:latin typeface="Palanquin" panose="020B0004020203020204" pitchFamily="34" charset="77"/>
                <a:cs typeface="Palanquin" panose="020B0004020203020204" pitchFamily="34" charset="77"/>
              </a:rPr>
              <a:t>—QUOTE ATTRIBUTION</a:t>
            </a:r>
          </a:p>
        </p:txBody>
      </p:sp>
      <p:sp>
        <p:nvSpPr>
          <p:cNvPr id="4" name="TextBox 3">
            <a:extLst>
              <a:ext uri="{FF2B5EF4-FFF2-40B4-BE49-F238E27FC236}">
                <a16:creationId xmlns:a16="http://schemas.microsoft.com/office/drawing/2014/main" id="{F9B0B838-2E0E-1102-1F19-AF4BEBB6B7F3}"/>
              </a:ext>
            </a:extLst>
          </p:cNvPr>
          <p:cNvSpPr txBox="1"/>
          <p:nvPr/>
        </p:nvSpPr>
        <p:spPr>
          <a:xfrm>
            <a:off x="7154219" y="2248981"/>
            <a:ext cx="3831281" cy="1815882"/>
          </a:xfrm>
          <a:prstGeom prst="rect">
            <a:avLst/>
          </a:prstGeom>
          <a:noFill/>
        </p:spPr>
        <p:txBody>
          <a:bodyPr wrap="square" rtlCol="0" anchor="ctr">
            <a:spAutoFit/>
          </a:bodyPr>
          <a:lstStyle/>
          <a:p>
            <a:r>
              <a:rPr lang="en-US" sz="2800" b="1" dirty="0">
                <a:solidFill>
                  <a:schemeClr val="bg1"/>
                </a:solidFill>
                <a:latin typeface="Palanquin" panose="020B0004020203020204" pitchFamily="34" charset="77"/>
                <a:cs typeface="Palanquin" panose="020B0004020203020204" pitchFamily="34" charset="77"/>
              </a:rPr>
              <a:t>“Here’s a short quote of no more than a sentence, highlighting a concept or idea.”</a:t>
            </a:r>
          </a:p>
        </p:txBody>
      </p:sp>
      <p:sp>
        <p:nvSpPr>
          <p:cNvPr id="2" name="Text Placeholder 1">
            <a:extLst>
              <a:ext uri="{FF2B5EF4-FFF2-40B4-BE49-F238E27FC236}">
                <a16:creationId xmlns:a16="http://schemas.microsoft.com/office/drawing/2014/main" id="{EB2870BE-C4D7-07F9-A4F0-8B787FD0D232}"/>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05500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D1FA485-5561-132E-06E5-F36FEB2CDCA6}"/>
              </a:ext>
            </a:extLst>
          </p:cNvPr>
          <p:cNvSpPr>
            <a:spLocks noGrp="1"/>
          </p:cNvSpPr>
          <p:nvPr>
            <p:ph type="pic" sz="quarter" idx="13"/>
          </p:nvPr>
        </p:nvSpPr>
        <p:spPr/>
        <p:txBody>
          <a:bodyPr/>
          <a:lstStyle/>
          <a:p>
            <a:endParaRPr lang="en-US"/>
          </a:p>
        </p:txBody>
      </p:sp>
      <p:sp>
        <p:nvSpPr>
          <p:cNvPr id="2" name="Text Placeholder 1">
            <a:extLst>
              <a:ext uri="{FF2B5EF4-FFF2-40B4-BE49-F238E27FC236}">
                <a16:creationId xmlns:a16="http://schemas.microsoft.com/office/drawing/2014/main" id="{0934EFDB-2AB8-E541-E474-893D6FB2EAE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12897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C5114C1-9CC4-A1C2-424C-E82A5D429E07}"/>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23911E65-300E-FBF0-A06C-F90A61F088D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8567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1A34DAA-C191-1338-16C2-132CF89AFCFA}"/>
              </a:ext>
            </a:extLst>
          </p:cNvPr>
          <p:cNvSpPr>
            <a:spLocks noGrp="1"/>
          </p:cNvSpPr>
          <p:nvPr>
            <p:ph type="pic" sz="quarter" idx="10"/>
          </p:nvPr>
        </p:nvSpPr>
        <p:spPr/>
        <p:txBody>
          <a:bodyPr/>
          <a:lstStyle/>
          <a:p>
            <a:endParaRPr lang="en-US"/>
          </a:p>
        </p:txBody>
      </p:sp>
      <p:sp>
        <p:nvSpPr>
          <p:cNvPr id="3" name="Text Placeholder 2">
            <a:extLst>
              <a:ext uri="{FF2B5EF4-FFF2-40B4-BE49-F238E27FC236}">
                <a16:creationId xmlns:a16="http://schemas.microsoft.com/office/drawing/2014/main" id="{505322D8-1450-05AA-E267-EF0A330A9F0A}"/>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C7A3BA57-3473-EE19-D841-6A9EBA13BFA5}"/>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751065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5F58CE4-C4EC-A796-3F18-33951135EFC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959C2EC4-7016-6926-CA17-ED9654D846EE}"/>
              </a:ext>
            </a:extLst>
          </p:cNvPr>
          <p:cNvSpPr>
            <a:spLocks noGrp="1"/>
          </p:cNvSpPr>
          <p:nvPr>
            <p:ph type="body" sz="quarter" idx="13"/>
          </p:nvPr>
        </p:nvSpPr>
        <p:spPr/>
        <p:txBody>
          <a:bodyPr/>
          <a:lstStyle/>
          <a:p>
            <a:endParaRPr lang="en-US"/>
          </a:p>
        </p:txBody>
      </p:sp>
      <p:sp>
        <p:nvSpPr>
          <p:cNvPr id="2" name="Text Placeholder 1">
            <a:extLst>
              <a:ext uri="{FF2B5EF4-FFF2-40B4-BE49-F238E27FC236}">
                <a16:creationId xmlns:a16="http://schemas.microsoft.com/office/drawing/2014/main" id="{673549AD-3766-58BA-3314-96539F731AC5}"/>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E52B4088-95E0-370E-0F19-969D534D1DF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55735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E3A3A8-0323-25FD-FD21-8CC153CC49A7}"/>
              </a:ext>
            </a:extLst>
          </p:cNvPr>
          <p:cNvSpPr>
            <a:spLocks noGrp="1"/>
          </p:cNvSpPr>
          <p:nvPr>
            <p:ph type="body" sz="quarter" idx="14"/>
          </p:nvPr>
        </p:nvSpPr>
        <p:spPr/>
        <p:txBody>
          <a:bodyPr/>
          <a:lstStyle/>
          <a:p>
            <a:endParaRPr lang="en-US" dirty="0"/>
          </a:p>
        </p:txBody>
      </p:sp>
      <p:sp>
        <p:nvSpPr>
          <p:cNvPr id="3" name="Text Placeholder 2">
            <a:extLst>
              <a:ext uri="{FF2B5EF4-FFF2-40B4-BE49-F238E27FC236}">
                <a16:creationId xmlns:a16="http://schemas.microsoft.com/office/drawing/2014/main" id="{D4F2CC9C-B667-5967-09CD-5B511E9EA47B}"/>
              </a:ext>
            </a:extLst>
          </p:cNvPr>
          <p:cNvSpPr>
            <a:spLocks noGrp="1"/>
          </p:cNvSpPr>
          <p:nvPr>
            <p:ph type="body" sz="quarter" idx="15"/>
          </p:nvPr>
        </p:nvSpPr>
        <p:spPr/>
        <p:txBody>
          <a:bodyPr/>
          <a:lstStyle/>
          <a:p>
            <a:endParaRPr lang="en-US" dirty="0"/>
          </a:p>
        </p:txBody>
      </p:sp>
      <p:sp>
        <p:nvSpPr>
          <p:cNvPr id="4" name="Text Placeholder 3">
            <a:extLst>
              <a:ext uri="{FF2B5EF4-FFF2-40B4-BE49-F238E27FC236}">
                <a16:creationId xmlns:a16="http://schemas.microsoft.com/office/drawing/2014/main" id="{AD6728E7-F86D-0C4F-8909-8F46774D88FD}"/>
              </a:ext>
            </a:extLst>
          </p:cNvPr>
          <p:cNvSpPr>
            <a:spLocks noGrp="1"/>
          </p:cNvSpPr>
          <p:nvPr>
            <p:ph type="body" sz="quarter" idx="12"/>
          </p:nvPr>
        </p:nvSpPr>
        <p:spPr/>
        <p:txBody>
          <a:bodyPr/>
          <a:lstStyle/>
          <a:p>
            <a:endParaRPr lang="en-US" dirty="0"/>
          </a:p>
        </p:txBody>
      </p:sp>
      <p:sp>
        <p:nvSpPr>
          <p:cNvPr id="5" name="Text Placeholder 4">
            <a:extLst>
              <a:ext uri="{FF2B5EF4-FFF2-40B4-BE49-F238E27FC236}">
                <a16:creationId xmlns:a16="http://schemas.microsoft.com/office/drawing/2014/main" id="{866A8DA1-C4F4-F2B2-4E23-500DC62C7290}"/>
              </a:ext>
            </a:extLst>
          </p:cNvPr>
          <p:cNvSpPr>
            <a:spLocks noGrp="1"/>
          </p:cNvSpPr>
          <p:nvPr>
            <p:ph type="body" sz="quarter" idx="13"/>
          </p:nvPr>
        </p:nvSpPr>
        <p:spPr/>
        <p:txBody>
          <a:bodyPr/>
          <a:lstStyle/>
          <a:p>
            <a:endParaRPr lang="en-US" dirty="0"/>
          </a:p>
        </p:txBody>
      </p:sp>
      <p:sp>
        <p:nvSpPr>
          <p:cNvPr id="6" name="Text Placeholder 5">
            <a:extLst>
              <a:ext uri="{FF2B5EF4-FFF2-40B4-BE49-F238E27FC236}">
                <a16:creationId xmlns:a16="http://schemas.microsoft.com/office/drawing/2014/main" id="{CBF7D310-7991-F715-5F54-446F8A56C439}"/>
              </a:ext>
            </a:extLst>
          </p:cNvPr>
          <p:cNvSpPr>
            <a:spLocks noGrp="1"/>
          </p:cNvSpPr>
          <p:nvPr>
            <p:ph type="body" sz="quarter" idx="11"/>
          </p:nvPr>
        </p:nvSpPr>
        <p:spPr/>
        <p:txBody>
          <a:bodyPr/>
          <a:lstStyle/>
          <a:p>
            <a:endParaRPr lang="en-US" dirty="0"/>
          </a:p>
        </p:txBody>
      </p:sp>
      <p:sp>
        <p:nvSpPr>
          <p:cNvPr id="7" name="Text Placeholder 6">
            <a:extLst>
              <a:ext uri="{FF2B5EF4-FFF2-40B4-BE49-F238E27FC236}">
                <a16:creationId xmlns:a16="http://schemas.microsoft.com/office/drawing/2014/main" id="{4C5A056F-A26F-5CCD-A6E0-1E6F1CF3A366}"/>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14415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763A09E-D0E5-A936-8E89-D7544DE62DF9}"/>
              </a:ext>
            </a:extLst>
          </p:cNvPr>
          <p:cNvSpPr>
            <a:spLocks noGrp="1"/>
          </p:cNvSpPr>
          <p:nvPr>
            <p:ph type="pic" sz="quarter" idx="10"/>
          </p:nvPr>
        </p:nvSpPr>
        <p:spPr/>
        <p:txBody>
          <a:bodyPr/>
          <a:lstStyle/>
          <a:p>
            <a:endParaRPr lang="en-US"/>
          </a:p>
        </p:txBody>
      </p:sp>
      <p:sp>
        <p:nvSpPr>
          <p:cNvPr id="2" name="Text Placeholder 1">
            <a:extLst>
              <a:ext uri="{FF2B5EF4-FFF2-40B4-BE49-F238E27FC236}">
                <a16:creationId xmlns:a16="http://schemas.microsoft.com/office/drawing/2014/main" id="{92D6F55D-E29D-1CD0-3326-6DC7C36FD52A}"/>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FF5E4E70-E0F9-BBA7-3B32-76290FC1615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93374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707988-B9FA-87F5-0CD5-510C02FA71C1}"/>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42CABB79-26BD-DC1D-CC49-3A428D6D6094}"/>
              </a:ext>
            </a:extLst>
          </p:cNvPr>
          <p:cNvSpPr>
            <a:spLocks noGrp="1"/>
          </p:cNvSpPr>
          <p:nvPr>
            <p:ph type="body" sz="quarter" idx="15"/>
          </p:nvPr>
        </p:nvSpPr>
        <p:spPr/>
        <p:txBody>
          <a:bodyPr/>
          <a:lstStyle/>
          <a:p>
            <a:endParaRPr lang="en-US"/>
          </a:p>
        </p:txBody>
      </p:sp>
      <p:sp>
        <p:nvSpPr>
          <p:cNvPr id="10" name="Text Placeholder 9">
            <a:extLst>
              <a:ext uri="{FF2B5EF4-FFF2-40B4-BE49-F238E27FC236}">
                <a16:creationId xmlns:a16="http://schemas.microsoft.com/office/drawing/2014/main" id="{FB7D0330-5B3F-4A3C-63BF-300E8AF1D5B2}"/>
              </a:ext>
            </a:extLst>
          </p:cNvPr>
          <p:cNvSpPr>
            <a:spLocks noGrp="1"/>
          </p:cNvSpPr>
          <p:nvPr>
            <p:ph type="body" sz="quarter" idx="18"/>
          </p:nvPr>
        </p:nvSpPr>
        <p:spPr/>
        <p:txBody>
          <a:bodyPr/>
          <a:lstStyle/>
          <a:p>
            <a:endParaRPr lang="en-US"/>
          </a:p>
        </p:txBody>
      </p:sp>
      <p:sp>
        <p:nvSpPr>
          <p:cNvPr id="4" name="Text Placeholder 3">
            <a:extLst>
              <a:ext uri="{FF2B5EF4-FFF2-40B4-BE49-F238E27FC236}">
                <a16:creationId xmlns:a16="http://schemas.microsoft.com/office/drawing/2014/main" id="{8B76DAEF-F872-4347-080A-5240E96A6AB8}"/>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810B9D20-79A6-7BCC-DB2A-83E8CA2ECC20}"/>
              </a:ext>
            </a:extLst>
          </p:cNvPr>
          <p:cNvSpPr>
            <a:spLocks noGrp="1"/>
          </p:cNvSpPr>
          <p:nvPr>
            <p:ph type="body" sz="quarter" idx="13"/>
          </p:nvPr>
        </p:nvSpPr>
        <p:spPr/>
        <p:txBody>
          <a:bodyPr/>
          <a:lstStyle/>
          <a:p>
            <a:endParaRPr lang="en-US"/>
          </a:p>
        </p:txBody>
      </p:sp>
      <p:sp>
        <p:nvSpPr>
          <p:cNvPr id="9" name="Text Placeholder 8">
            <a:extLst>
              <a:ext uri="{FF2B5EF4-FFF2-40B4-BE49-F238E27FC236}">
                <a16:creationId xmlns:a16="http://schemas.microsoft.com/office/drawing/2014/main" id="{D8BAADBB-0A09-3044-0327-A4609E4FA5B3}"/>
              </a:ext>
            </a:extLst>
          </p:cNvPr>
          <p:cNvSpPr>
            <a:spLocks noGrp="1"/>
          </p:cNvSpPr>
          <p:nvPr>
            <p:ph type="body" sz="quarter" idx="17"/>
          </p:nvPr>
        </p:nvSpPr>
        <p:spPr/>
        <p:txBody>
          <a:bodyPr/>
          <a:lstStyle/>
          <a:p>
            <a:endParaRPr lang="en-US"/>
          </a:p>
        </p:txBody>
      </p:sp>
      <p:sp>
        <p:nvSpPr>
          <p:cNvPr id="6" name="Text Placeholder 5">
            <a:extLst>
              <a:ext uri="{FF2B5EF4-FFF2-40B4-BE49-F238E27FC236}">
                <a16:creationId xmlns:a16="http://schemas.microsoft.com/office/drawing/2014/main" id="{726606AE-5ADA-DD3E-EA2B-697AD53FFE89}"/>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41F503E0-BC42-9FE0-398E-5E1003B12558}"/>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F250EED7-D62B-2079-0128-8FFBAFFD1F0A}"/>
              </a:ext>
            </a:extLst>
          </p:cNvPr>
          <p:cNvSpPr>
            <a:spLocks noGrp="1"/>
          </p:cNvSpPr>
          <p:nvPr>
            <p:ph type="body" sz="quarter" idx="16"/>
          </p:nvPr>
        </p:nvSpPr>
        <p:spPr/>
        <p:txBody>
          <a:bodyPr/>
          <a:lstStyle/>
          <a:p>
            <a:endParaRPr lang="en-US"/>
          </a:p>
        </p:txBody>
      </p:sp>
      <p:sp>
        <p:nvSpPr>
          <p:cNvPr id="11" name="Text Placeholder 10">
            <a:extLst>
              <a:ext uri="{FF2B5EF4-FFF2-40B4-BE49-F238E27FC236}">
                <a16:creationId xmlns:a16="http://schemas.microsoft.com/office/drawing/2014/main" id="{9832647E-A44F-FCD6-C558-51EE4CCE2C2A}"/>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3546557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943A5400-0F3A-E4FE-0CB7-7722561291C1}"/>
              </a:ext>
            </a:extLst>
          </p:cNvPr>
          <p:cNvGraphicFramePr/>
          <p:nvPr>
            <p:extLst>
              <p:ext uri="{D42A27DB-BD31-4B8C-83A1-F6EECF244321}">
                <p14:modId xmlns:p14="http://schemas.microsoft.com/office/powerpoint/2010/main" val="2810515068"/>
              </p:ext>
            </p:extLst>
          </p:nvPr>
        </p:nvGraphicFramePr>
        <p:xfrm>
          <a:off x="9003382" y="3837749"/>
          <a:ext cx="2509769" cy="25417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a:extLst>
              <a:ext uri="{FF2B5EF4-FFF2-40B4-BE49-F238E27FC236}">
                <a16:creationId xmlns:a16="http://schemas.microsoft.com/office/drawing/2014/main" id="{CB0EB56B-4088-32E3-958B-34B7E4DC8F53}"/>
              </a:ext>
            </a:extLst>
          </p:cNvPr>
          <p:cNvSpPr>
            <a:spLocks noGrp="1"/>
          </p:cNvSpPr>
          <p:nvPr>
            <p:ph type="body" sz="quarter" idx="14"/>
          </p:nvPr>
        </p:nvSpPr>
        <p:spPr/>
        <p:txBody>
          <a:bodyPr/>
          <a:lstStyle/>
          <a:p>
            <a:r>
              <a:rPr lang="en-US" dirty="0"/>
              <a:t>XX</a:t>
            </a:r>
            <a:r>
              <a:rPr lang="en-US" baseline="30000" dirty="0"/>
              <a:t>%</a:t>
            </a:r>
          </a:p>
        </p:txBody>
      </p:sp>
      <p:sp>
        <p:nvSpPr>
          <p:cNvPr id="21" name="Text Placeholder 20">
            <a:extLst>
              <a:ext uri="{FF2B5EF4-FFF2-40B4-BE49-F238E27FC236}">
                <a16:creationId xmlns:a16="http://schemas.microsoft.com/office/drawing/2014/main" id="{182724CC-1BE7-835D-EB8D-9891B11E823E}"/>
              </a:ext>
            </a:extLst>
          </p:cNvPr>
          <p:cNvSpPr>
            <a:spLocks noGrp="1"/>
          </p:cNvSpPr>
          <p:nvPr>
            <p:ph type="body" sz="quarter" idx="16"/>
          </p:nvPr>
        </p:nvSpPr>
        <p:spPr/>
        <p:txBody>
          <a:bodyPr/>
          <a:lstStyle/>
          <a:p>
            <a:endParaRPr lang="en-US"/>
          </a:p>
        </p:txBody>
      </p:sp>
      <p:sp>
        <p:nvSpPr>
          <p:cNvPr id="20" name="Text Placeholder 19">
            <a:extLst>
              <a:ext uri="{FF2B5EF4-FFF2-40B4-BE49-F238E27FC236}">
                <a16:creationId xmlns:a16="http://schemas.microsoft.com/office/drawing/2014/main" id="{F7CCDD5F-88E2-0778-D056-F816C0099BEA}"/>
              </a:ext>
            </a:extLst>
          </p:cNvPr>
          <p:cNvSpPr>
            <a:spLocks noGrp="1"/>
          </p:cNvSpPr>
          <p:nvPr>
            <p:ph type="body" sz="quarter" idx="15"/>
          </p:nvPr>
        </p:nvSpPr>
        <p:spPr/>
        <p:txBody>
          <a:bodyPr/>
          <a:lstStyle/>
          <a:p>
            <a:r>
              <a:rPr lang="en-US" dirty="0"/>
              <a:t>XX</a:t>
            </a:r>
          </a:p>
        </p:txBody>
      </p:sp>
      <p:sp>
        <p:nvSpPr>
          <p:cNvPr id="22" name="Text Placeholder 21">
            <a:extLst>
              <a:ext uri="{FF2B5EF4-FFF2-40B4-BE49-F238E27FC236}">
                <a16:creationId xmlns:a16="http://schemas.microsoft.com/office/drawing/2014/main" id="{CE1DA4E6-2D0F-C9E3-B491-81D77D51FA0E}"/>
              </a:ext>
            </a:extLst>
          </p:cNvPr>
          <p:cNvSpPr>
            <a:spLocks noGrp="1"/>
          </p:cNvSpPr>
          <p:nvPr>
            <p:ph type="body" sz="quarter" idx="17"/>
          </p:nvPr>
        </p:nvSpPr>
        <p:spPr/>
        <p:txBody>
          <a:bodyPr/>
          <a:lstStyle/>
          <a:p>
            <a:endParaRPr lang="en-US" dirty="0"/>
          </a:p>
        </p:txBody>
      </p:sp>
      <p:sp>
        <p:nvSpPr>
          <p:cNvPr id="10" name="Up Arrow 9">
            <a:extLst>
              <a:ext uri="{FF2B5EF4-FFF2-40B4-BE49-F238E27FC236}">
                <a16:creationId xmlns:a16="http://schemas.microsoft.com/office/drawing/2014/main" id="{02400D61-2FA8-2B8E-060A-74C4DBEF0C91}"/>
              </a:ext>
            </a:extLst>
          </p:cNvPr>
          <p:cNvSpPr/>
          <p:nvPr/>
        </p:nvSpPr>
        <p:spPr>
          <a:xfrm>
            <a:off x="8387937" y="709293"/>
            <a:ext cx="254834" cy="396687"/>
          </a:xfrm>
          <a:prstGeom prst="upArrow">
            <a:avLst>
              <a:gd name="adj1" fmla="val 29695"/>
              <a:gd name="adj2" fmla="val 77072"/>
            </a:avLst>
          </a:prstGeom>
          <a:solidFill>
            <a:srgbClr val="009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D9219A9F-2C07-3E2A-93AD-E1BE8A20AFE5}"/>
              </a:ext>
            </a:extLst>
          </p:cNvPr>
          <p:cNvSpPr>
            <a:spLocks noGrp="1"/>
          </p:cNvSpPr>
          <p:nvPr>
            <p:ph type="body" sz="quarter" idx="13"/>
          </p:nvPr>
        </p:nvSpPr>
        <p:spPr/>
        <p:txBody>
          <a:bodyPr/>
          <a:lstStyle/>
          <a:p>
            <a:endParaRPr lang="en-US" dirty="0"/>
          </a:p>
        </p:txBody>
      </p:sp>
      <p:sp>
        <p:nvSpPr>
          <p:cNvPr id="4" name="Text Placeholder 3">
            <a:extLst>
              <a:ext uri="{FF2B5EF4-FFF2-40B4-BE49-F238E27FC236}">
                <a16:creationId xmlns:a16="http://schemas.microsoft.com/office/drawing/2014/main" id="{64E59267-C01D-2E80-78B6-39F352070945}"/>
              </a:ext>
            </a:extLst>
          </p:cNvPr>
          <p:cNvSpPr>
            <a:spLocks noGrp="1"/>
          </p:cNvSpPr>
          <p:nvPr>
            <p:ph type="body" sz="quarter" idx="12"/>
          </p:nvPr>
        </p:nvSpPr>
        <p:spPr/>
        <p:txBody>
          <a:bodyPr/>
          <a:lstStyle/>
          <a:p>
            <a:r>
              <a:rPr lang="en-US" dirty="0"/>
              <a:t>XX</a:t>
            </a:r>
            <a:r>
              <a:rPr lang="en-US" baseline="30000" dirty="0"/>
              <a:t>%</a:t>
            </a:r>
          </a:p>
        </p:txBody>
      </p:sp>
      <p:sp>
        <p:nvSpPr>
          <p:cNvPr id="18" name="Text Placeholder 17">
            <a:extLst>
              <a:ext uri="{FF2B5EF4-FFF2-40B4-BE49-F238E27FC236}">
                <a16:creationId xmlns:a16="http://schemas.microsoft.com/office/drawing/2014/main" id="{AF278B8F-E74E-36AD-3336-DCE3F3242052}"/>
              </a:ext>
            </a:extLst>
          </p:cNvPr>
          <p:cNvSpPr>
            <a:spLocks noGrp="1"/>
          </p:cNvSpPr>
          <p:nvPr>
            <p:ph type="body" sz="quarter" idx="11"/>
          </p:nvPr>
        </p:nvSpPr>
        <p:spPr/>
        <p:txBody>
          <a:bodyPr/>
          <a:lstStyle/>
          <a:p>
            <a:endParaRPr lang="en-US"/>
          </a:p>
        </p:txBody>
      </p:sp>
      <p:sp>
        <p:nvSpPr>
          <p:cNvPr id="17" name="Text Placeholder 16">
            <a:extLst>
              <a:ext uri="{FF2B5EF4-FFF2-40B4-BE49-F238E27FC236}">
                <a16:creationId xmlns:a16="http://schemas.microsoft.com/office/drawing/2014/main" id="{44F6C427-6365-42C6-B1B3-FF5812D002D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56042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Placeholder 50">
            <a:extLst>
              <a:ext uri="{FF2B5EF4-FFF2-40B4-BE49-F238E27FC236}">
                <a16:creationId xmlns:a16="http://schemas.microsoft.com/office/drawing/2014/main" id="{E9E714F5-673A-8C0F-B3CC-26B1E347A14F}"/>
              </a:ext>
            </a:extLst>
          </p:cNvPr>
          <p:cNvSpPr>
            <a:spLocks noGrp="1"/>
          </p:cNvSpPr>
          <p:nvPr>
            <p:ph type="body" sz="quarter" idx="27"/>
          </p:nvPr>
        </p:nvSpPr>
        <p:spPr/>
        <p:txBody>
          <a:bodyPr/>
          <a:lstStyle/>
          <a:p>
            <a:endParaRPr lang="en-US"/>
          </a:p>
        </p:txBody>
      </p:sp>
      <p:sp>
        <p:nvSpPr>
          <p:cNvPr id="50" name="Text Placeholder 49">
            <a:extLst>
              <a:ext uri="{FF2B5EF4-FFF2-40B4-BE49-F238E27FC236}">
                <a16:creationId xmlns:a16="http://schemas.microsoft.com/office/drawing/2014/main" id="{34642051-D724-4519-9C72-83513DBF4162}"/>
              </a:ext>
            </a:extLst>
          </p:cNvPr>
          <p:cNvSpPr>
            <a:spLocks noGrp="1"/>
          </p:cNvSpPr>
          <p:nvPr>
            <p:ph type="body" sz="quarter" idx="26"/>
          </p:nvPr>
        </p:nvSpPr>
        <p:spPr/>
        <p:txBody>
          <a:bodyPr/>
          <a:lstStyle/>
          <a:p>
            <a:endParaRPr lang="en-US"/>
          </a:p>
        </p:txBody>
      </p:sp>
      <p:pic>
        <p:nvPicPr>
          <p:cNvPr id="54" name="Picture 53">
            <a:extLst>
              <a:ext uri="{FF2B5EF4-FFF2-40B4-BE49-F238E27FC236}">
                <a16:creationId xmlns:a16="http://schemas.microsoft.com/office/drawing/2014/main" id="{8E83DEC5-8BF9-CF35-11F2-B486870720AE}"/>
              </a:ext>
            </a:extLst>
          </p:cNvPr>
          <p:cNvPicPr>
            <a:picLocks noChangeAspect="1"/>
          </p:cNvPicPr>
          <p:nvPr/>
        </p:nvPicPr>
        <p:blipFill>
          <a:blip r:embed="rId2"/>
          <a:stretch>
            <a:fillRect/>
          </a:stretch>
        </p:blipFill>
        <p:spPr>
          <a:xfrm>
            <a:off x="8507646" y="3967623"/>
            <a:ext cx="544114" cy="607199"/>
          </a:xfrm>
          <a:prstGeom prst="rect">
            <a:avLst/>
          </a:prstGeom>
          <a:ln>
            <a:noFill/>
          </a:ln>
        </p:spPr>
      </p:pic>
      <p:sp>
        <p:nvSpPr>
          <p:cNvPr id="49" name="Text Placeholder 48">
            <a:extLst>
              <a:ext uri="{FF2B5EF4-FFF2-40B4-BE49-F238E27FC236}">
                <a16:creationId xmlns:a16="http://schemas.microsoft.com/office/drawing/2014/main" id="{CE87F3C1-A11C-807B-CF80-3D5AF3FD5521}"/>
              </a:ext>
            </a:extLst>
          </p:cNvPr>
          <p:cNvSpPr>
            <a:spLocks noGrp="1"/>
          </p:cNvSpPr>
          <p:nvPr>
            <p:ph type="body" sz="quarter" idx="24"/>
          </p:nvPr>
        </p:nvSpPr>
        <p:spPr/>
        <p:txBody>
          <a:bodyPr/>
          <a:lstStyle/>
          <a:p>
            <a:endParaRPr lang="en-US"/>
          </a:p>
        </p:txBody>
      </p:sp>
      <p:sp>
        <p:nvSpPr>
          <p:cNvPr id="48" name="Text Placeholder 47">
            <a:extLst>
              <a:ext uri="{FF2B5EF4-FFF2-40B4-BE49-F238E27FC236}">
                <a16:creationId xmlns:a16="http://schemas.microsoft.com/office/drawing/2014/main" id="{CBAE340C-D593-620B-87D5-6A9F40269408}"/>
              </a:ext>
            </a:extLst>
          </p:cNvPr>
          <p:cNvSpPr>
            <a:spLocks noGrp="1"/>
          </p:cNvSpPr>
          <p:nvPr>
            <p:ph type="body" sz="quarter" idx="23"/>
          </p:nvPr>
        </p:nvSpPr>
        <p:spPr/>
        <p:txBody>
          <a:bodyPr/>
          <a:lstStyle/>
          <a:p>
            <a:endParaRPr lang="en-US"/>
          </a:p>
        </p:txBody>
      </p:sp>
      <p:pic>
        <p:nvPicPr>
          <p:cNvPr id="52" name="Picture 51">
            <a:extLst>
              <a:ext uri="{FF2B5EF4-FFF2-40B4-BE49-F238E27FC236}">
                <a16:creationId xmlns:a16="http://schemas.microsoft.com/office/drawing/2014/main" id="{48F273A1-9A74-7F87-FF31-29542A722982}"/>
              </a:ext>
            </a:extLst>
          </p:cNvPr>
          <p:cNvPicPr>
            <a:picLocks noChangeAspect="1"/>
          </p:cNvPicPr>
          <p:nvPr/>
        </p:nvPicPr>
        <p:blipFill>
          <a:blip r:embed="rId2"/>
          <a:stretch>
            <a:fillRect/>
          </a:stretch>
        </p:blipFill>
        <p:spPr>
          <a:xfrm>
            <a:off x="4484287" y="3967623"/>
            <a:ext cx="544114" cy="607199"/>
          </a:xfrm>
          <a:prstGeom prst="rect">
            <a:avLst/>
          </a:prstGeom>
          <a:ln>
            <a:noFill/>
          </a:ln>
        </p:spPr>
      </p:pic>
      <p:sp>
        <p:nvSpPr>
          <p:cNvPr id="47" name="Text Placeholder 46">
            <a:extLst>
              <a:ext uri="{FF2B5EF4-FFF2-40B4-BE49-F238E27FC236}">
                <a16:creationId xmlns:a16="http://schemas.microsoft.com/office/drawing/2014/main" id="{CBE903CF-D5E1-067C-200C-97422EC692C1}"/>
              </a:ext>
            </a:extLst>
          </p:cNvPr>
          <p:cNvSpPr>
            <a:spLocks noGrp="1"/>
          </p:cNvSpPr>
          <p:nvPr>
            <p:ph type="body" sz="quarter" idx="21"/>
          </p:nvPr>
        </p:nvSpPr>
        <p:spPr/>
        <p:txBody>
          <a:bodyPr/>
          <a:lstStyle/>
          <a:p>
            <a:endParaRPr lang="en-US"/>
          </a:p>
        </p:txBody>
      </p:sp>
      <p:sp>
        <p:nvSpPr>
          <p:cNvPr id="46" name="Text Placeholder 45">
            <a:extLst>
              <a:ext uri="{FF2B5EF4-FFF2-40B4-BE49-F238E27FC236}">
                <a16:creationId xmlns:a16="http://schemas.microsoft.com/office/drawing/2014/main" id="{4F61EC5C-E16B-130C-709E-BAE5705C2C86}"/>
              </a:ext>
            </a:extLst>
          </p:cNvPr>
          <p:cNvSpPr>
            <a:spLocks noGrp="1"/>
          </p:cNvSpPr>
          <p:nvPr>
            <p:ph type="body" sz="quarter" idx="20"/>
          </p:nvPr>
        </p:nvSpPr>
        <p:spPr/>
        <p:txBody>
          <a:bodyPr/>
          <a:lstStyle/>
          <a:p>
            <a:endParaRPr lang="en-US"/>
          </a:p>
        </p:txBody>
      </p:sp>
      <p:pic>
        <p:nvPicPr>
          <p:cNvPr id="53" name="Picture 52">
            <a:extLst>
              <a:ext uri="{FF2B5EF4-FFF2-40B4-BE49-F238E27FC236}">
                <a16:creationId xmlns:a16="http://schemas.microsoft.com/office/drawing/2014/main" id="{94E945DC-836E-E2E6-F426-A04859773391}"/>
              </a:ext>
            </a:extLst>
          </p:cNvPr>
          <p:cNvPicPr>
            <a:picLocks noChangeAspect="1"/>
          </p:cNvPicPr>
          <p:nvPr/>
        </p:nvPicPr>
        <p:blipFill>
          <a:blip r:embed="rId2"/>
          <a:stretch>
            <a:fillRect/>
          </a:stretch>
        </p:blipFill>
        <p:spPr>
          <a:xfrm>
            <a:off x="8507646" y="2224884"/>
            <a:ext cx="544114" cy="607199"/>
          </a:xfrm>
          <a:prstGeom prst="rect">
            <a:avLst/>
          </a:prstGeom>
          <a:ln>
            <a:noFill/>
          </a:ln>
        </p:spPr>
      </p:pic>
      <p:sp>
        <p:nvSpPr>
          <p:cNvPr id="44" name="Text Placeholder 43">
            <a:extLst>
              <a:ext uri="{FF2B5EF4-FFF2-40B4-BE49-F238E27FC236}">
                <a16:creationId xmlns:a16="http://schemas.microsoft.com/office/drawing/2014/main" id="{F0085B48-83C9-4870-1C64-13704E8A65A0}"/>
              </a:ext>
            </a:extLst>
          </p:cNvPr>
          <p:cNvSpPr>
            <a:spLocks noGrp="1"/>
          </p:cNvSpPr>
          <p:nvPr>
            <p:ph type="body" sz="quarter" idx="11"/>
          </p:nvPr>
        </p:nvSpPr>
        <p:spPr/>
        <p:txBody>
          <a:bodyPr/>
          <a:lstStyle/>
          <a:p>
            <a:endParaRPr lang="en-US"/>
          </a:p>
        </p:txBody>
      </p:sp>
      <p:sp>
        <p:nvSpPr>
          <p:cNvPr id="45" name="Text Placeholder 44">
            <a:extLst>
              <a:ext uri="{FF2B5EF4-FFF2-40B4-BE49-F238E27FC236}">
                <a16:creationId xmlns:a16="http://schemas.microsoft.com/office/drawing/2014/main" id="{91F1D7C1-9057-A4CD-B82E-A02D1CC6001F}"/>
              </a:ext>
            </a:extLst>
          </p:cNvPr>
          <p:cNvSpPr>
            <a:spLocks noGrp="1"/>
          </p:cNvSpPr>
          <p:nvPr>
            <p:ph type="body" sz="quarter" idx="12"/>
          </p:nvPr>
        </p:nvSpPr>
        <p:spPr/>
        <p:txBody>
          <a:bodyPr/>
          <a:lstStyle/>
          <a:p>
            <a:endParaRPr lang="en-US"/>
          </a:p>
        </p:txBody>
      </p:sp>
      <p:pic>
        <p:nvPicPr>
          <p:cNvPr id="15" name="Picture 14">
            <a:extLst>
              <a:ext uri="{FF2B5EF4-FFF2-40B4-BE49-F238E27FC236}">
                <a16:creationId xmlns:a16="http://schemas.microsoft.com/office/drawing/2014/main" id="{D87B4F60-538E-DB53-DBFB-AD69BBB07E44}"/>
              </a:ext>
            </a:extLst>
          </p:cNvPr>
          <p:cNvPicPr>
            <a:picLocks noChangeAspect="1"/>
          </p:cNvPicPr>
          <p:nvPr/>
        </p:nvPicPr>
        <p:blipFill>
          <a:blip r:embed="rId2"/>
          <a:stretch>
            <a:fillRect/>
          </a:stretch>
        </p:blipFill>
        <p:spPr>
          <a:xfrm>
            <a:off x="4484287" y="2224884"/>
            <a:ext cx="544114" cy="607199"/>
          </a:xfrm>
          <a:prstGeom prst="rect">
            <a:avLst/>
          </a:prstGeom>
          <a:ln>
            <a:noFill/>
          </a:ln>
        </p:spPr>
      </p:pic>
      <p:sp>
        <p:nvSpPr>
          <p:cNvPr id="43" name="Text Placeholder 42">
            <a:extLst>
              <a:ext uri="{FF2B5EF4-FFF2-40B4-BE49-F238E27FC236}">
                <a16:creationId xmlns:a16="http://schemas.microsoft.com/office/drawing/2014/main" id="{ABBACAC3-B2A2-1440-D2C4-84D0864734C0}"/>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928022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B4DFC-0493-4DFB-2272-B563CE0983D4}"/>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5A6C00D2-4E06-DD17-5C17-DD2EE1382613}"/>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6B10E0C5-7ABB-27C8-3DCD-A69FA878CF95}"/>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FB8B68AF-7D81-C9ED-1A72-C3CF9AFA4CFC}"/>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F1FFAB88-CC54-37B6-7697-A424E6B63D4B}"/>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AA957F39-3D8C-D897-713F-7A6D7F9B67CE}"/>
              </a:ext>
            </a:extLst>
          </p:cNvPr>
          <p:cNvSpPr>
            <a:spLocks noGrp="1"/>
          </p:cNvSpPr>
          <p:nvPr>
            <p:ph type="body" sz="quarter" idx="10"/>
          </p:nvPr>
        </p:nvSpPr>
        <p:spPr/>
        <p:txBody>
          <a:bodyPr/>
          <a:lstStyle/>
          <a:p>
            <a:endParaRPr lang="en-US" dirty="0"/>
          </a:p>
        </p:txBody>
      </p:sp>
      <p:sp>
        <p:nvSpPr>
          <p:cNvPr id="9" name="Picture Placeholder 8">
            <a:extLst>
              <a:ext uri="{FF2B5EF4-FFF2-40B4-BE49-F238E27FC236}">
                <a16:creationId xmlns:a16="http://schemas.microsoft.com/office/drawing/2014/main" id="{D9E188A5-773D-E680-91AA-0F06EBBAD1A6}"/>
              </a:ext>
            </a:extLst>
          </p:cNvPr>
          <p:cNvSpPr>
            <a:spLocks noGrp="1"/>
          </p:cNvSpPr>
          <p:nvPr>
            <p:ph type="pic" sz="quarter" idx="16"/>
          </p:nvPr>
        </p:nvSpPr>
        <p:spPr/>
        <p:txBody>
          <a:bodyPr/>
          <a:lstStyle/>
          <a:p>
            <a:endParaRPr lang="en-US"/>
          </a:p>
        </p:txBody>
      </p:sp>
    </p:spTree>
    <p:extLst>
      <p:ext uri="{BB962C8B-B14F-4D97-AF65-F5344CB8AC3E}">
        <p14:creationId xmlns:p14="http://schemas.microsoft.com/office/powerpoint/2010/main" val="3328450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A99412-2AFA-5873-EDB2-EFA154A18B62}"/>
              </a:ext>
            </a:extLst>
          </p:cNvPr>
          <p:cNvSpPr/>
          <p:nvPr/>
        </p:nvSpPr>
        <p:spPr>
          <a:xfrm>
            <a:off x="2567635" y="3599424"/>
            <a:ext cx="911097" cy="87796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D352F8-2C51-3604-B9FC-A75C97ABF0E1}"/>
              </a:ext>
            </a:extLst>
          </p:cNvPr>
          <p:cNvSpPr/>
          <p:nvPr/>
        </p:nvSpPr>
        <p:spPr>
          <a:xfrm>
            <a:off x="7332325" y="1208321"/>
            <a:ext cx="911097" cy="87796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6F7D6A-E523-781E-1CB3-64412CA712D3}"/>
              </a:ext>
            </a:extLst>
          </p:cNvPr>
          <p:cNvSpPr/>
          <p:nvPr/>
        </p:nvSpPr>
        <p:spPr>
          <a:xfrm>
            <a:off x="7332325" y="3599424"/>
            <a:ext cx="911097" cy="87796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72E0C3-5BD7-42AB-5A5A-E772E4A67188}"/>
              </a:ext>
            </a:extLst>
          </p:cNvPr>
          <p:cNvSpPr/>
          <p:nvPr/>
        </p:nvSpPr>
        <p:spPr>
          <a:xfrm>
            <a:off x="2593912" y="1208321"/>
            <a:ext cx="911097" cy="87796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75B079-A0E9-2BEA-4BE2-53A75F67A243}"/>
              </a:ext>
            </a:extLst>
          </p:cNvPr>
          <p:cNvSpPr txBox="1"/>
          <p:nvPr/>
        </p:nvSpPr>
        <p:spPr>
          <a:xfrm>
            <a:off x="7240807" y="5027379"/>
            <a:ext cx="3145091" cy="338554"/>
          </a:xfrm>
          <a:prstGeom prst="rect">
            <a:avLst/>
          </a:prstGeom>
          <a:noFill/>
        </p:spPr>
        <p:txBody>
          <a:bodyPr wrap="square" rtlCol="0" anchor="ctr">
            <a:spAutoFit/>
          </a:bodyPr>
          <a:lstStyle/>
          <a:p>
            <a:r>
              <a:rPr lang="en-US" sz="1600" dirty="0">
                <a:solidFill>
                  <a:schemeClr val="tx2"/>
                </a:solidFill>
                <a:latin typeface="Palanquin" panose="020B0004020203020204" pitchFamily="34" charset="77"/>
                <a:cs typeface="Palanquin" panose="020B0004020203020204" pitchFamily="34" charset="77"/>
              </a:rPr>
              <a:t>Additional Context of a few words</a:t>
            </a:r>
          </a:p>
        </p:txBody>
      </p:sp>
      <p:sp>
        <p:nvSpPr>
          <p:cNvPr id="4" name="TextBox 3">
            <a:extLst>
              <a:ext uri="{FF2B5EF4-FFF2-40B4-BE49-F238E27FC236}">
                <a16:creationId xmlns:a16="http://schemas.microsoft.com/office/drawing/2014/main" id="{2C4CA660-9CEC-D219-8648-389930DD83DE}"/>
              </a:ext>
            </a:extLst>
          </p:cNvPr>
          <p:cNvSpPr txBox="1"/>
          <p:nvPr/>
        </p:nvSpPr>
        <p:spPr>
          <a:xfrm>
            <a:off x="7240806" y="4589959"/>
            <a:ext cx="3261669" cy="461665"/>
          </a:xfrm>
          <a:prstGeom prst="rect">
            <a:avLst/>
          </a:prstGeom>
          <a:noFill/>
        </p:spPr>
        <p:txBody>
          <a:bodyPr wrap="square" rtlCol="0" anchor="ctr">
            <a:spAutoFit/>
          </a:bodyPr>
          <a:lstStyle/>
          <a:p>
            <a:r>
              <a:rPr lang="en-US" sz="2400" dirty="0">
                <a:solidFill>
                  <a:schemeClr val="accent1"/>
                </a:solidFill>
                <a:latin typeface="Palanquin Medium" panose="020B0004020203020204" pitchFamily="34" charset="77"/>
                <a:cs typeface="Palanquin Medium" panose="020B0004020203020204" pitchFamily="34" charset="77"/>
              </a:rPr>
              <a:t>Healthy Community</a:t>
            </a:r>
          </a:p>
        </p:txBody>
      </p:sp>
      <p:sp>
        <p:nvSpPr>
          <p:cNvPr id="20" name="Rectangle 19">
            <a:extLst>
              <a:ext uri="{FF2B5EF4-FFF2-40B4-BE49-F238E27FC236}">
                <a16:creationId xmlns:a16="http://schemas.microsoft.com/office/drawing/2014/main" id="{70860568-8AF4-BFD6-0720-5229CE531024}"/>
              </a:ext>
            </a:extLst>
          </p:cNvPr>
          <p:cNvSpPr/>
          <p:nvPr/>
        </p:nvSpPr>
        <p:spPr>
          <a:xfrm>
            <a:off x="7014808" y="3659860"/>
            <a:ext cx="69012" cy="1769809"/>
          </a:xfrm>
          <a:prstGeom prst="rect">
            <a:avLst/>
          </a:prstGeom>
          <a:solidFill>
            <a:srgbClr val="A7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377C959-CEAA-7495-40DE-1AD7EB181BB0}"/>
              </a:ext>
            </a:extLst>
          </p:cNvPr>
          <p:cNvSpPr txBox="1"/>
          <p:nvPr/>
        </p:nvSpPr>
        <p:spPr>
          <a:xfrm>
            <a:off x="2445311" y="5031758"/>
            <a:ext cx="3145091" cy="338554"/>
          </a:xfrm>
          <a:prstGeom prst="rect">
            <a:avLst/>
          </a:prstGeom>
          <a:noFill/>
        </p:spPr>
        <p:txBody>
          <a:bodyPr wrap="square" rtlCol="0" anchor="ctr">
            <a:spAutoFit/>
          </a:bodyPr>
          <a:lstStyle/>
          <a:p>
            <a:r>
              <a:rPr lang="en-US" sz="1600" dirty="0">
                <a:solidFill>
                  <a:schemeClr val="tx2"/>
                </a:solidFill>
                <a:latin typeface="Palanquin" panose="020B0004020203020204" pitchFamily="34" charset="77"/>
                <a:cs typeface="Palanquin" panose="020B0004020203020204" pitchFamily="34" charset="77"/>
              </a:rPr>
              <a:t>Additional Context of a few words</a:t>
            </a:r>
          </a:p>
        </p:txBody>
      </p:sp>
      <p:sp>
        <p:nvSpPr>
          <p:cNvPr id="5" name="TextBox 4">
            <a:extLst>
              <a:ext uri="{FF2B5EF4-FFF2-40B4-BE49-F238E27FC236}">
                <a16:creationId xmlns:a16="http://schemas.microsoft.com/office/drawing/2014/main" id="{22FAB693-E56B-72AE-3F20-4E11712625AC}"/>
              </a:ext>
            </a:extLst>
          </p:cNvPr>
          <p:cNvSpPr txBox="1"/>
          <p:nvPr/>
        </p:nvSpPr>
        <p:spPr>
          <a:xfrm>
            <a:off x="2445311" y="4594337"/>
            <a:ext cx="3149600" cy="461665"/>
          </a:xfrm>
          <a:prstGeom prst="rect">
            <a:avLst/>
          </a:prstGeom>
          <a:noFill/>
        </p:spPr>
        <p:txBody>
          <a:bodyPr wrap="square" rtlCol="0" anchor="ctr">
            <a:spAutoFit/>
          </a:bodyPr>
          <a:lstStyle/>
          <a:p>
            <a:r>
              <a:rPr lang="en-US" sz="2400" dirty="0">
                <a:solidFill>
                  <a:schemeClr val="accent1"/>
                </a:solidFill>
                <a:latin typeface="Palanquin Medium" panose="020B0004020203020204" pitchFamily="34" charset="77"/>
                <a:cs typeface="Palanquin Medium" panose="020B0004020203020204" pitchFamily="34" charset="77"/>
              </a:rPr>
              <a:t>Community Resiliency</a:t>
            </a:r>
          </a:p>
        </p:txBody>
      </p:sp>
      <p:sp>
        <p:nvSpPr>
          <p:cNvPr id="21" name="Rectangle 20">
            <a:extLst>
              <a:ext uri="{FF2B5EF4-FFF2-40B4-BE49-F238E27FC236}">
                <a16:creationId xmlns:a16="http://schemas.microsoft.com/office/drawing/2014/main" id="{6E1254A8-B818-5BB2-C51A-419C9F433CEA}"/>
              </a:ext>
            </a:extLst>
          </p:cNvPr>
          <p:cNvSpPr/>
          <p:nvPr/>
        </p:nvSpPr>
        <p:spPr>
          <a:xfrm>
            <a:off x="2221135" y="3659860"/>
            <a:ext cx="69012" cy="176980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B9C15B-36D8-2AED-15F9-B2A91B72AB77}"/>
              </a:ext>
            </a:extLst>
          </p:cNvPr>
          <p:cNvSpPr txBox="1"/>
          <p:nvPr/>
        </p:nvSpPr>
        <p:spPr>
          <a:xfrm>
            <a:off x="7240806" y="2609298"/>
            <a:ext cx="3145092" cy="338554"/>
          </a:xfrm>
          <a:prstGeom prst="rect">
            <a:avLst/>
          </a:prstGeom>
          <a:noFill/>
        </p:spPr>
        <p:txBody>
          <a:bodyPr wrap="square" rtlCol="0" anchor="ctr">
            <a:spAutoFit/>
          </a:bodyPr>
          <a:lstStyle/>
          <a:p>
            <a:r>
              <a:rPr lang="en-US" sz="1600" dirty="0">
                <a:solidFill>
                  <a:schemeClr val="tx2"/>
                </a:solidFill>
                <a:latin typeface="Palanquin" panose="020B0004020203020204" pitchFamily="34" charset="77"/>
                <a:cs typeface="Palanquin" panose="020B0004020203020204" pitchFamily="34" charset="77"/>
              </a:rPr>
              <a:t>Additional Context of a few words</a:t>
            </a:r>
          </a:p>
        </p:txBody>
      </p:sp>
      <p:sp>
        <p:nvSpPr>
          <p:cNvPr id="3" name="TextBox 2">
            <a:extLst>
              <a:ext uri="{FF2B5EF4-FFF2-40B4-BE49-F238E27FC236}">
                <a16:creationId xmlns:a16="http://schemas.microsoft.com/office/drawing/2014/main" id="{D99CEEAA-E179-7504-B438-4927C98E02D6}"/>
              </a:ext>
            </a:extLst>
          </p:cNvPr>
          <p:cNvSpPr txBox="1"/>
          <p:nvPr/>
        </p:nvSpPr>
        <p:spPr>
          <a:xfrm>
            <a:off x="7266206" y="2171876"/>
            <a:ext cx="2797394" cy="461665"/>
          </a:xfrm>
          <a:prstGeom prst="rect">
            <a:avLst/>
          </a:prstGeom>
          <a:noFill/>
        </p:spPr>
        <p:txBody>
          <a:bodyPr wrap="square" rtlCol="0" anchor="ctr">
            <a:spAutoFit/>
          </a:bodyPr>
          <a:lstStyle/>
          <a:p>
            <a:r>
              <a:rPr lang="en-US" sz="2400">
                <a:solidFill>
                  <a:schemeClr val="accent1"/>
                </a:solidFill>
                <a:latin typeface="Palanquin Medium" panose="020B0004020203020204" pitchFamily="34" charset="77"/>
                <a:cs typeface="Palanquin Medium" panose="020B0004020203020204" pitchFamily="34" charset="77"/>
              </a:rPr>
              <a:t>Financial Security</a:t>
            </a:r>
          </a:p>
        </p:txBody>
      </p:sp>
      <p:sp>
        <p:nvSpPr>
          <p:cNvPr id="19" name="Rectangle 18">
            <a:extLst>
              <a:ext uri="{FF2B5EF4-FFF2-40B4-BE49-F238E27FC236}">
                <a16:creationId xmlns:a16="http://schemas.microsoft.com/office/drawing/2014/main" id="{79BDAC5B-6241-C8A1-4528-E7722380C3D3}"/>
              </a:ext>
            </a:extLst>
          </p:cNvPr>
          <p:cNvSpPr/>
          <p:nvPr/>
        </p:nvSpPr>
        <p:spPr>
          <a:xfrm>
            <a:off x="7014808" y="1221458"/>
            <a:ext cx="69012" cy="176980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6544E4F-9954-5807-A594-7B53D7C34843}"/>
              </a:ext>
            </a:extLst>
          </p:cNvPr>
          <p:cNvSpPr txBox="1"/>
          <p:nvPr/>
        </p:nvSpPr>
        <p:spPr>
          <a:xfrm>
            <a:off x="2440802" y="2609298"/>
            <a:ext cx="3149600" cy="338554"/>
          </a:xfrm>
          <a:prstGeom prst="rect">
            <a:avLst/>
          </a:prstGeom>
          <a:noFill/>
        </p:spPr>
        <p:txBody>
          <a:bodyPr wrap="square" rtlCol="0" anchor="ctr">
            <a:spAutoFit/>
          </a:bodyPr>
          <a:lstStyle/>
          <a:p>
            <a:r>
              <a:rPr lang="en-US" sz="1600" dirty="0">
                <a:solidFill>
                  <a:schemeClr val="tx2"/>
                </a:solidFill>
                <a:latin typeface="Palanquin" panose="020B0004020203020204" pitchFamily="34" charset="77"/>
                <a:cs typeface="Palanquin" panose="020B0004020203020204" pitchFamily="34" charset="77"/>
              </a:rPr>
              <a:t>Additional Context of a few words</a:t>
            </a:r>
          </a:p>
        </p:txBody>
      </p:sp>
      <p:sp>
        <p:nvSpPr>
          <p:cNvPr id="2" name="TextBox 1">
            <a:extLst>
              <a:ext uri="{FF2B5EF4-FFF2-40B4-BE49-F238E27FC236}">
                <a16:creationId xmlns:a16="http://schemas.microsoft.com/office/drawing/2014/main" id="{4E02AB86-AC33-DFFA-63D7-C3CFA0E0BF0B}"/>
              </a:ext>
            </a:extLst>
          </p:cNvPr>
          <p:cNvSpPr txBox="1"/>
          <p:nvPr/>
        </p:nvSpPr>
        <p:spPr>
          <a:xfrm>
            <a:off x="2440802" y="2171876"/>
            <a:ext cx="2797394" cy="461665"/>
          </a:xfrm>
          <a:prstGeom prst="rect">
            <a:avLst/>
          </a:prstGeom>
          <a:noFill/>
        </p:spPr>
        <p:txBody>
          <a:bodyPr wrap="square" rtlCol="0" anchor="ctr">
            <a:spAutoFit/>
          </a:bodyPr>
          <a:lstStyle/>
          <a:p>
            <a:r>
              <a:rPr lang="en-US" sz="2400" dirty="0">
                <a:solidFill>
                  <a:schemeClr val="accent1"/>
                </a:solidFill>
                <a:latin typeface="Palanquin Medium" panose="020B0004020203020204" pitchFamily="34" charset="77"/>
                <a:cs typeface="Palanquin Medium" panose="020B0004020203020204" pitchFamily="34" charset="77"/>
              </a:rPr>
              <a:t>Youth Opportunity</a:t>
            </a:r>
          </a:p>
        </p:txBody>
      </p:sp>
      <p:sp>
        <p:nvSpPr>
          <p:cNvPr id="18" name="Rectangle 17">
            <a:extLst>
              <a:ext uri="{FF2B5EF4-FFF2-40B4-BE49-F238E27FC236}">
                <a16:creationId xmlns:a16="http://schemas.microsoft.com/office/drawing/2014/main" id="{EABF0F4C-2E28-D118-4AB9-32D525519D9B}"/>
              </a:ext>
            </a:extLst>
          </p:cNvPr>
          <p:cNvSpPr/>
          <p:nvPr/>
        </p:nvSpPr>
        <p:spPr>
          <a:xfrm>
            <a:off x="2221136" y="1221458"/>
            <a:ext cx="69012" cy="176980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330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A63695C-51FE-25B4-E3C6-633393CE0E1C}"/>
              </a:ext>
            </a:extLst>
          </p:cNvPr>
          <p:cNvSpPr>
            <a:spLocks noGrp="1"/>
          </p:cNvSpPr>
          <p:nvPr>
            <p:ph type="body" sz="quarter" idx="11"/>
          </p:nvPr>
        </p:nvSpPr>
        <p:spPr/>
        <p:txBody>
          <a:bodyPr/>
          <a:lstStyle/>
          <a:p>
            <a:pPr>
              <a:spcAft>
                <a:spcPts val="1200"/>
              </a:spcAft>
            </a:pPr>
            <a:r>
              <a:rPr lang="en-US" sz="2400" dirty="0">
                <a:solidFill>
                  <a:schemeClr val="tx2"/>
                </a:solidFill>
                <a:latin typeface="Palanquin" panose="020B0004020203020204" pitchFamily="34" charset="77"/>
                <a:cs typeface="Palanquin" panose="020B0004020203020204" pitchFamily="34" charset="77"/>
              </a:rPr>
              <a:t>Try not to fill up the slide with the full text of what you plan to say. Instead stick to the main points and give an additional context verbally.</a:t>
            </a:r>
          </a:p>
        </p:txBody>
      </p:sp>
      <p:sp>
        <p:nvSpPr>
          <p:cNvPr id="4" name="Title 3">
            <a:extLst>
              <a:ext uri="{FF2B5EF4-FFF2-40B4-BE49-F238E27FC236}">
                <a16:creationId xmlns:a16="http://schemas.microsoft.com/office/drawing/2014/main" id="{3CF862C1-40DF-B914-F593-22BF54D21D7C}"/>
              </a:ext>
            </a:extLst>
          </p:cNvPr>
          <p:cNvSpPr>
            <a:spLocks noGrp="1"/>
          </p:cNvSpPr>
          <p:nvPr>
            <p:ph type="title"/>
          </p:nvPr>
        </p:nvSpPr>
        <p:spPr/>
        <p:txBody>
          <a:bodyPr/>
          <a:lstStyle/>
          <a:p>
            <a:r>
              <a:rPr lang="en-US" dirty="0"/>
              <a:t>YOUTH OPPORTUNITY</a:t>
            </a:r>
          </a:p>
        </p:txBody>
      </p:sp>
      <p:sp>
        <p:nvSpPr>
          <p:cNvPr id="3" name="Text Placeholder 2">
            <a:extLst>
              <a:ext uri="{FF2B5EF4-FFF2-40B4-BE49-F238E27FC236}">
                <a16:creationId xmlns:a16="http://schemas.microsoft.com/office/drawing/2014/main" id="{96456C65-2A25-361F-EDAC-D64E9AB78E3C}"/>
              </a:ext>
            </a:extLst>
          </p:cNvPr>
          <p:cNvSpPr>
            <a:spLocks noGrp="1"/>
          </p:cNvSpPr>
          <p:nvPr>
            <p:ph type="body" sz="quarter" idx="10"/>
          </p:nvPr>
        </p:nvSpPr>
        <p:spPr/>
        <p:txBody>
          <a:bodyPr/>
          <a:lstStyle/>
          <a:p>
            <a:r>
              <a:rPr lang="en-US" dirty="0"/>
              <a:t>IMPACT PILLAR</a:t>
            </a:r>
          </a:p>
        </p:txBody>
      </p:sp>
      <p:sp>
        <p:nvSpPr>
          <p:cNvPr id="6" name="Picture Placeholder 5">
            <a:extLst>
              <a:ext uri="{FF2B5EF4-FFF2-40B4-BE49-F238E27FC236}">
                <a16:creationId xmlns:a16="http://schemas.microsoft.com/office/drawing/2014/main" id="{802BF45E-324C-ED60-7D6D-AA597CFA889D}"/>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3984304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ADC977D-68AD-522F-D52D-CE3D68D0C744}"/>
              </a:ext>
            </a:extLst>
          </p:cNvPr>
          <p:cNvSpPr>
            <a:spLocks noGrp="1"/>
          </p:cNvSpPr>
          <p:nvPr>
            <p:ph type="body" sz="quarter" idx="15"/>
          </p:nvPr>
        </p:nvSpPr>
        <p:spPr/>
        <p:txBody>
          <a:bodyPr/>
          <a:lstStyle/>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Try not to fill up the slide </a:t>
            </a:r>
          </a:p>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With the full text of what you plan to say. </a:t>
            </a:r>
          </a:p>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Instead stick to the main points </a:t>
            </a:r>
          </a:p>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And give an additional context verbally</a:t>
            </a:r>
          </a:p>
        </p:txBody>
      </p:sp>
      <p:sp>
        <p:nvSpPr>
          <p:cNvPr id="7" name="Text Placeholder 6">
            <a:extLst>
              <a:ext uri="{FF2B5EF4-FFF2-40B4-BE49-F238E27FC236}">
                <a16:creationId xmlns:a16="http://schemas.microsoft.com/office/drawing/2014/main" id="{12C974B0-9289-83E0-E0AA-1CC377C1773A}"/>
              </a:ext>
            </a:extLst>
          </p:cNvPr>
          <p:cNvSpPr>
            <a:spLocks noGrp="1"/>
          </p:cNvSpPr>
          <p:nvPr>
            <p:ph type="body" sz="quarter" idx="11"/>
          </p:nvPr>
        </p:nvSpPr>
        <p:spPr/>
        <p:txBody>
          <a:bodyPr/>
          <a:lstStyle/>
          <a:p>
            <a:r>
              <a:rPr lang="en-US" sz="2400" dirty="0">
                <a:solidFill>
                  <a:schemeClr val="tx2"/>
                </a:solidFill>
                <a:latin typeface="Palanquin" panose="020B0004020203020204" pitchFamily="34" charset="77"/>
                <a:cs typeface="Palanquin" panose="020B0004020203020204" pitchFamily="34" charset="77"/>
              </a:rPr>
              <a:t>Try not to fill up the slide with the full text of what you plan to say. Instead stick to the main points and give an additional context verbally.</a:t>
            </a:r>
          </a:p>
        </p:txBody>
      </p:sp>
      <p:sp>
        <p:nvSpPr>
          <p:cNvPr id="2" name="Text Placeholder 1">
            <a:extLst>
              <a:ext uri="{FF2B5EF4-FFF2-40B4-BE49-F238E27FC236}">
                <a16:creationId xmlns:a16="http://schemas.microsoft.com/office/drawing/2014/main" id="{1379A17E-9ECE-50FC-E398-1AF403193CF6}"/>
              </a:ext>
            </a:extLst>
          </p:cNvPr>
          <p:cNvSpPr>
            <a:spLocks noGrp="1"/>
          </p:cNvSpPr>
          <p:nvPr>
            <p:ph type="body" sz="quarter" idx="10"/>
          </p:nvPr>
        </p:nvSpPr>
        <p:spPr/>
        <p:txBody>
          <a:bodyPr/>
          <a:lstStyle/>
          <a:p>
            <a:r>
              <a:rPr lang="en-US" dirty="0"/>
              <a:t>Youth Opportunity Heading of a Few Words</a:t>
            </a:r>
          </a:p>
        </p:txBody>
      </p:sp>
      <p:sp>
        <p:nvSpPr>
          <p:cNvPr id="5" name="Text Placeholder 4">
            <a:extLst>
              <a:ext uri="{FF2B5EF4-FFF2-40B4-BE49-F238E27FC236}">
                <a16:creationId xmlns:a16="http://schemas.microsoft.com/office/drawing/2014/main" id="{0DAA4B7B-64A6-C751-1E56-D8D0F2AD4D78}"/>
              </a:ext>
            </a:extLst>
          </p:cNvPr>
          <p:cNvSpPr>
            <a:spLocks noGrp="1"/>
          </p:cNvSpPr>
          <p:nvPr>
            <p:ph type="body" sz="quarter" idx="14"/>
          </p:nvPr>
        </p:nvSpPr>
        <p:spPr/>
        <p:txBody>
          <a:bodyPr/>
          <a:lstStyle/>
          <a:p>
            <a:r>
              <a:rPr lang="en-US" dirty="0"/>
              <a:t>YOUTH OPPORTUNITY</a:t>
            </a:r>
          </a:p>
        </p:txBody>
      </p:sp>
      <p:sp>
        <p:nvSpPr>
          <p:cNvPr id="6" name="Picture Placeholder 5">
            <a:extLst>
              <a:ext uri="{FF2B5EF4-FFF2-40B4-BE49-F238E27FC236}">
                <a16:creationId xmlns:a16="http://schemas.microsoft.com/office/drawing/2014/main" id="{D49C3E08-78EA-D815-9CA3-F0C299168D7F}"/>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28752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D67B155-AC84-FE72-BC5F-144F6DB0BF97}"/>
              </a:ext>
            </a:extLst>
          </p:cNvPr>
          <p:cNvSpPr>
            <a:spLocks noGrp="1"/>
          </p:cNvSpPr>
          <p:nvPr>
            <p:ph type="pic" sz="quarter" idx="10"/>
          </p:nvPr>
        </p:nvSpPr>
        <p:spPr/>
        <p:txBody>
          <a:bodyPr/>
          <a:lstStyle/>
          <a:p>
            <a:endParaRPr lang="en-US"/>
          </a:p>
        </p:txBody>
      </p:sp>
      <p:sp>
        <p:nvSpPr>
          <p:cNvPr id="7" name="Text Placeholder 6">
            <a:extLst>
              <a:ext uri="{FF2B5EF4-FFF2-40B4-BE49-F238E27FC236}">
                <a16:creationId xmlns:a16="http://schemas.microsoft.com/office/drawing/2014/main" id="{27984CC9-DB28-0771-BDED-607503D39E3E}"/>
              </a:ext>
            </a:extLst>
          </p:cNvPr>
          <p:cNvSpPr>
            <a:spLocks noGrp="1"/>
          </p:cNvSpPr>
          <p:nvPr>
            <p:ph type="body" sz="quarter" idx="12"/>
          </p:nvPr>
        </p:nvSpPr>
        <p:spPr/>
        <p:txBody>
          <a:bodyPr/>
          <a:lstStyle/>
          <a:p>
            <a:endParaRPr lang="en-US"/>
          </a:p>
        </p:txBody>
      </p:sp>
      <p:sp>
        <p:nvSpPr>
          <p:cNvPr id="5" name="Title 4">
            <a:extLst>
              <a:ext uri="{FF2B5EF4-FFF2-40B4-BE49-F238E27FC236}">
                <a16:creationId xmlns:a16="http://schemas.microsoft.com/office/drawing/2014/main" id="{F1309E49-2583-B588-8D4F-95CC7EB93782}"/>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747571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456C65-2A25-361F-EDAC-D64E9AB78E3C}"/>
              </a:ext>
            </a:extLst>
          </p:cNvPr>
          <p:cNvSpPr>
            <a:spLocks noGrp="1"/>
          </p:cNvSpPr>
          <p:nvPr>
            <p:ph type="body" sz="quarter" idx="10"/>
          </p:nvPr>
        </p:nvSpPr>
        <p:spPr/>
        <p:txBody>
          <a:bodyPr/>
          <a:lstStyle/>
          <a:p>
            <a:r>
              <a:rPr lang="en-US" dirty="0"/>
              <a:t>IMPACT PILLAR</a:t>
            </a:r>
          </a:p>
        </p:txBody>
      </p:sp>
      <p:sp>
        <p:nvSpPr>
          <p:cNvPr id="4" name="Title 3">
            <a:extLst>
              <a:ext uri="{FF2B5EF4-FFF2-40B4-BE49-F238E27FC236}">
                <a16:creationId xmlns:a16="http://schemas.microsoft.com/office/drawing/2014/main" id="{3CF862C1-40DF-B914-F593-22BF54D21D7C}"/>
              </a:ext>
            </a:extLst>
          </p:cNvPr>
          <p:cNvSpPr>
            <a:spLocks noGrp="1"/>
          </p:cNvSpPr>
          <p:nvPr>
            <p:ph type="title"/>
          </p:nvPr>
        </p:nvSpPr>
        <p:spPr/>
        <p:txBody>
          <a:bodyPr/>
          <a:lstStyle/>
          <a:p>
            <a:r>
              <a:rPr lang="en-US" dirty="0"/>
              <a:t>FINANCIAL SECURITY</a:t>
            </a:r>
          </a:p>
        </p:txBody>
      </p:sp>
      <p:sp>
        <p:nvSpPr>
          <p:cNvPr id="5" name="Text Placeholder 4">
            <a:extLst>
              <a:ext uri="{FF2B5EF4-FFF2-40B4-BE49-F238E27FC236}">
                <a16:creationId xmlns:a16="http://schemas.microsoft.com/office/drawing/2014/main" id="{AA63695C-51FE-25B4-E3C6-633393CE0E1C}"/>
              </a:ext>
            </a:extLst>
          </p:cNvPr>
          <p:cNvSpPr>
            <a:spLocks noGrp="1"/>
          </p:cNvSpPr>
          <p:nvPr>
            <p:ph type="body" sz="quarter" idx="11"/>
          </p:nvPr>
        </p:nvSpPr>
        <p:spPr/>
        <p:txBody>
          <a:bodyPr/>
          <a:lstStyle/>
          <a:p>
            <a:pPr>
              <a:spcAft>
                <a:spcPts val="1200"/>
              </a:spcAft>
            </a:pPr>
            <a:r>
              <a:rPr lang="en-US" sz="2400" dirty="0">
                <a:solidFill>
                  <a:schemeClr val="tx2"/>
                </a:solidFill>
                <a:latin typeface="Palanquin" panose="020B0004020203020204" pitchFamily="34" charset="77"/>
                <a:cs typeface="Palanquin" panose="020B0004020203020204" pitchFamily="34" charset="77"/>
              </a:rPr>
              <a:t>Try not to fill up the slide with the full text of what you plan to say. Instead stick to the main points and give an additional context verbally.</a:t>
            </a:r>
          </a:p>
        </p:txBody>
      </p:sp>
      <p:sp>
        <p:nvSpPr>
          <p:cNvPr id="6" name="Picture Placeholder 5">
            <a:extLst>
              <a:ext uri="{FF2B5EF4-FFF2-40B4-BE49-F238E27FC236}">
                <a16:creationId xmlns:a16="http://schemas.microsoft.com/office/drawing/2014/main" id="{9D110098-BE24-6C81-4742-C0A2357EA4EE}"/>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3892864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9A17E-9ECE-50FC-E398-1AF403193CF6}"/>
              </a:ext>
            </a:extLst>
          </p:cNvPr>
          <p:cNvSpPr>
            <a:spLocks noGrp="1"/>
          </p:cNvSpPr>
          <p:nvPr>
            <p:ph type="body" sz="quarter" idx="10"/>
          </p:nvPr>
        </p:nvSpPr>
        <p:spPr>
          <a:xfrm>
            <a:off x="820429" y="1758620"/>
            <a:ext cx="5608080" cy="1323439"/>
          </a:xfrm>
        </p:spPr>
        <p:txBody>
          <a:bodyPr/>
          <a:lstStyle/>
          <a:p>
            <a:r>
              <a:rPr lang="en-US" dirty="0"/>
              <a:t>Financial Security Heading of a Few Words</a:t>
            </a:r>
          </a:p>
        </p:txBody>
      </p:sp>
      <p:sp>
        <p:nvSpPr>
          <p:cNvPr id="7" name="Text Placeholder 6">
            <a:extLst>
              <a:ext uri="{FF2B5EF4-FFF2-40B4-BE49-F238E27FC236}">
                <a16:creationId xmlns:a16="http://schemas.microsoft.com/office/drawing/2014/main" id="{12C974B0-9289-83E0-E0AA-1CC377C1773A}"/>
              </a:ext>
            </a:extLst>
          </p:cNvPr>
          <p:cNvSpPr>
            <a:spLocks noGrp="1"/>
          </p:cNvSpPr>
          <p:nvPr>
            <p:ph type="body" sz="quarter" idx="11"/>
          </p:nvPr>
        </p:nvSpPr>
        <p:spPr/>
        <p:txBody>
          <a:bodyPr/>
          <a:lstStyle/>
          <a:p>
            <a:r>
              <a:rPr lang="en-US" sz="2400" dirty="0">
                <a:solidFill>
                  <a:schemeClr val="tx2"/>
                </a:solidFill>
                <a:latin typeface="Palanquin" panose="020B0004020203020204" pitchFamily="34" charset="77"/>
                <a:cs typeface="Palanquin" panose="020B0004020203020204" pitchFamily="34" charset="77"/>
              </a:rPr>
              <a:t>Try not to fill up the slide with the full text of what you plan to say. Instead stick to the main points and give an additional context verbally.</a:t>
            </a:r>
          </a:p>
        </p:txBody>
      </p:sp>
      <p:sp>
        <p:nvSpPr>
          <p:cNvPr id="5" name="Text Placeholder 4">
            <a:extLst>
              <a:ext uri="{FF2B5EF4-FFF2-40B4-BE49-F238E27FC236}">
                <a16:creationId xmlns:a16="http://schemas.microsoft.com/office/drawing/2014/main" id="{0DAA4B7B-64A6-C751-1E56-D8D0F2AD4D78}"/>
              </a:ext>
            </a:extLst>
          </p:cNvPr>
          <p:cNvSpPr>
            <a:spLocks noGrp="1"/>
          </p:cNvSpPr>
          <p:nvPr>
            <p:ph type="body" sz="quarter" idx="14"/>
          </p:nvPr>
        </p:nvSpPr>
        <p:spPr/>
        <p:txBody>
          <a:bodyPr/>
          <a:lstStyle/>
          <a:p>
            <a:r>
              <a:rPr lang="en-US" dirty="0"/>
              <a:t>FINANCIAL SECURITY</a:t>
            </a:r>
          </a:p>
        </p:txBody>
      </p:sp>
      <p:sp>
        <p:nvSpPr>
          <p:cNvPr id="9" name="Text Placeholder 8">
            <a:extLst>
              <a:ext uri="{FF2B5EF4-FFF2-40B4-BE49-F238E27FC236}">
                <a16:creationId xmlns:a16="http://schemas.microsoft.com/office/drawing/2014/main" id="{9ADC977D-68AD-522F-D52D-CE3D68D0C744}"/>
              </a:ext>
            </a:extLst>
          </p:cNvPr>
          <p:cNvSpPr>
            <a:spLocks noGrp="1"/>
          </p:cNvSpPr>
          <p:nvPr>
            <p:ph type="body" sz="quarter" idx="15"/>
          </p:nvPr>
        </p:nvSpPr>
        <p:spPr/>
        <p:txBody>
          <a:bodyPr/>
          <a:lstStyle/>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Try not to fill up the slide </a:t>
            </a:r>
          </a:p>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With the full text of what you plan to say. </a:t>
            </a:r>
          </a:p>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Instead stick to the main points </a:t>
            </a:r>
          </a:p>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And give an additional context verbally</a:t>
            </a:r>
          </a:p>
        </p:txBody>
      </p:sp>
      <p:sp>
        <p:nvSpPr>
          <p:cNvPr id="6" name="Picture Placeholder 5">
            <a:extLst>
              <a:ext uri="{FF2B5EF4-FFF2-40B4-BE49-F238E27FC236}">
                <a16:creationId xmlns:a16="http://schemas.microsoft.com/office/drawing/2014/main" id="{44AA88D6-0A3D-93EA-487D-C817E7B9A64F}"/>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460612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456C65-2A25-361F-EDAC-D64E9AB78E3C}"/>
              </a:ext>
            </a:extLst>
          </p:cNvPr>
          <p:cNvSpPr>
            <a:spLocks noGrp="1"/>
          </p:cNvSpPr>
          <p:nvPr>
            <p:ph type="body" sz="quarter" idx="10"/>
          </p:nvPr>
        </p:nvSpPr>
        <p:spPr/>
        <p:txBody>
          <a:bodyPr/>
          <a:lstStyle/>
          <a:p>
            <a:r>
              <a:rPr lang="en-US" dirty="0"/>
              <a:t>IMPACT PILLAR</a:t>
            </a:r>
          </a:p>
        </p:txBody>
      </p:sp>
      <p:sp>
        <p:nvSpPr>
          <p:cNvPr id="4" name="Title 3">
            <a:extLst>
              <a:ext uri="{FF2B5EF4-FFF2-40B4-BE49-F238E27FC236}">
                <a16:creationId xmlns:a16="http://schemas.microsoft.com/office/drawing/2014/main" id="{3CF862C1-40DF-B914-F593-22BF54D21D7C}"/>
              </a:ext>
            </a:extLst>
          </p:cNvPr>
          <p:cNvSpPr>
            <a:spLocks noGrp="1"/>
          </p:cNvSpPr>
          <p:nvPr>
            <p:ph type="title"/>
          </p:nvPr>
        </p:nvSpPr>
        <p:spPr/>
        <p:txBody>
          <a:bodyPr/>
          <a:lstStyle/>
          <a:p>
            <a:r>
              <a:rPr lang="en-US" dirty="0"/>
              <a:t>HEALTHY COMMUNITY</a:t>
            </a:r>
          </a:p>
        </p:txBody>
      </p:sp>
      <p:sp>
        <p:nvSpPr>
          <p:cNvPr id="5" name="Text Placeholder 4">
            <a:extLst>
              <a:ext uri="{FF2B5EF4-FFF2-40B4-BE49-F238E27FC236}">
                <a16:creationId xmlns:a16="http://schemas.microsoft.com/office/drawing/2014/main" id="{AA63695C-51FE-25B4-E3C6-633393CE0E1C}"/>
              </a:ext>
            </a:extLst>
          </p:cNvPr>
          <p:cNvSpPr>
            <a:spLocks noGrp="1"/>
          </p:cNvSpPr>
          <p:nvPr>
            <p:ph type="body" sz="quarter" idx="11"/>
          </p:nvPr>
        </p:nvSpPr>
        <p:spPr/>
        <p:txBody>
          <a:bodyPr/>
          <a:lstStyle/>
          <a:p>
            <a:pPr>
              <a:spcAft>
                <a:spcPts val="1200"/>
              </a:spcAft>
            </a:pPr>
            <a:r>
              <a:rPr lang="en-US" sz="2400" dirty="0">
                <a:solidFill>
                  <a:schemeClr val="tx2"/>
                </a:solidFill>
                <a:latin typeface="Palanquin" panose="020B0004020203020204" pitchFamily="34" charset="77"/>
                <a:cs typeface="Palanquin" panose="020B0004020203020204" pitchFamily="34" charset="77"/>
              </a:rPr>
              <a:t>Try not to fill up the slide with the full text of what you plan to say. Instead stick to the main points and give an additional context verbally.</a:t>
            </a:r>
          </a:p>
        </p:txBody>
      </p:sp>
      <p:sp>
        <p:nvSpPr>
          <p:cNvPr id="6" name="Picture Placeholder 5">
            <a:extLst>
              <a:ext uri="{FF2B5EF4-FFF2-40B4-BE49-F238E27FC236}">
                <a16:creationId xmlns:a16="http://schemas.microsoft.com/office/drawing/2014/main" id="{EA81AAE8-3A99-0824-5BE5-D4ACB86739CC}"/>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1399563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9A17E-9ECE-50FC-E398-1AF403193CF6}"/>
              </a:ext>
            </a:extLst>
          </p:cNvPr>
          <p:cNvSpPr>
            <a:spLocks noGrp="1"/>
          </p:cNvSpPr>
          <p:nvPr>
            <p:ph type="body" sz="quarter" idx="10"/>
          </p:nvPr>
        </p:nvSpPr>
        <p:spPr>
          <a:xfrm>
            <a:off x="820429" y="1758620"/>
            <a:ext cx="5608080" cy="1323439"/>
          </a:xfrm>
        </p:spPr>
        <p:txBody>
          <a:bodyPr/>
          <a:lstStyle/>
          <a:p>
            <a:r>
              <a:rPr lang="en-US" dirty="0"/>
              <a:t>Healthy Community Heading of a Few Words</a:t>
            </a:r>
          </a:p>
        </p:txBody>
      </p:sp>
      <p:sp>
        <p:nvSpPr>
          <p:cNvPr id="7" name="Text Placeholder 6">
            <a:extLst>
              <a:ext uri="{FF2B5EF4-FFF2-40B4-BE49-F238E27FC236}">
                <a16:creationId xmlns:a16="http://schemas.microsoft.com/office/drawing/2014/main" id="{12C974B0-9289-83E0-E0AA-1CC377C1773A}"/>
              </a:ext>
            </a:extLst>
          </p:cNvPr>
          <p:cNvSpPr>
            <a:spLocks noGrp="1"/>
          </p:cNvSpPr>
          <p:nvPr>
            <p:ph type="body" sz="quarter" idx="11"/>
          </p:nvPr>
        </p:nvSpPr>
        <p:spPr/>
        <p:txBody>
          <a:bodyPr/>
          <a:lstStyle/>
          <a:p>
            <a:r>
              <a:rPr lang="en-US" sz="2400" dirty="0">
                <a:solidFill>
                  <a:schemeClr val="tx2"/>
                </a:solidFill>
                <a:latin typeface="Palanquin" panose="020B0004020203020204" pitchFamily="34" charset="77"/>
                <a:cs typeface="Palanquin" panose="020B0004020203020204" pitchFamily="34" charset="77"/>
              </a:rPr>
              <a:t>Try not to fill up the slide with the full text of what you plan to say. Instead stick to the main points and give an additional context verbally.</a:t>
            </a:r>
          </a:p>
        </p:txBody>
      </p:sp>
      <p:sp>
        <p:nvSpPr>
          <p:cNvPr id="5" name="Text Placeholder 4">
            <a:extLst>
              <a:ext uri="{FF2B5EF4-FFF2-40B4-BE49-F238E27FC236}">
                <a16:creationId xmlns:a16="http://schemas.microsoft.com/office/drawing/2014/main" id="{0DAA4B7B-64A6-C751-1E56-D8D0F2AD4D78}"/>
              </a:ext>
            </a:extLst>
          </p:cNvPr>
          <p:cNvSpPr>
            <a:spLocks noGrp="1"/>
          </p:cNvSpPr>
          <p:nvPr>
            <p:ph type="body" sz="quarter" idx="14"/>
          </p:nvPr>
        </p:nvSpPr>
        <p:spPr/>
        <p:txBody>
          <a:bodyPr/>
          <a:lstStyle/>
          <a:p>
            <a:r>
              <a:rPr lang="en-US" dirty="0"/>
              <a:t>HEALTHY COMMUNITY</a:t>
            </a:r>
          </a:p>
        </p:txBody>
      </p:sp>
      <p:sp>
        <p:nvSpPr>
          <p:cNvPr id="9" name="Text Placeholder 8">
            <a:extLst>
              <a:ext uri="{FF2B5EF4-FFF2-40B4-BE49-F238E27FC236}">
                <a16:creationId xmlns:a16="http://schemas.microsoft.com/office/drawing/2014/main" id="{9ADC977D-68AD-522F-D52D-CE3D68D0C744}"/>
              </a:ext>
            </a:extLst>
          </p:cNvPr>
          <p:cNvSpPr>
            <a:spLocks noGrp="1"/>
          </p:cNvSpPr>
          <p:nvPr>
            <p:ph type="body" sz="quarter" idx="15"/>
          </p:nvPr>
        </p:nvSpPr>
        <p:spPr/>
        <p:txBody>
          <a:bodyPr/>
          <a:lstStyle/>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Try not to fill up the slide </a:t>
            </a:r>
          </a:p>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With the full text of what you plan to say. </a:t>
            </a:r>
          </a:p>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Instead stick to the main points </a:t>
            </a:r>
          </a:p>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And give an additional context verbally</a:t>
            </a:r>
          </a:p>
        </p:txBody>
      </p:sp>
      <p:sp>
        <p:nvSpPr>
          <p:cNvPr id="4" name="Picture Placeholder 3">
            <a:extLst>
              <a:ext uri="{FF2B5EF4-FFF2-40B4-BE49-F238E27FC236}">
                <a16:creationId xmlns:a16="http://schemas.microsoft.com/office/drawing/2014/main" id="{794A6177-A939-BE48-52BF-9B491EED7A5B}"/>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846745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456C65-2A25-361F-EDAC-D64E9AB78E3C}"/>
              </a:ext>
            </a:extLst>
          </p:cNvPr>
          <p:cNvSpPr>
            <a:spLocks noGrp="1"/>
          </p:cNvSpPr>
          <p:nvPr>
            <p:ph type="body" sz="quarter" idx="10"/>
          </p:nvPr>
        </p:nvSpPr>
        <p:spPr/>
        <p:txBody>
          <a:bodyPr/>
          <a:lstStyle/>
          <a:p>
            <a:r>
              <a:rPr lang="en-US" dirty="0"/>
              <a:t>IMPACT PILLAR</a:t>
            </a:r>
          </a:p>
        </p:txBody>
      </p:sp>
      <p:sp>
        <p:nvSpPr>
          <p:cNvPr id="4" name="Title 3">
            <a:extLst>
              <a:ext uri="{FF2B5EF4-FFF2-40B4-BE49-F238E27FC236}">
                <a16:creationId xmlns:a16="http://schemas.microsoft.com/office/drawing/2014/main" id="{3CF862C1-40DF-B914-F593-22BF54D21D7C}"/>
              </a:ext>
            </a:extLst>
          </p:cNvPr>
          <p:cNvSpPr>
            <a:spLocks noGrp="1"/>
          </p:cNvSpPr>
          <p:nvPr>
            <p:ph type="title"/>
          </p:nvPr>
        </p:nvSpPr>
        <p:spPr/>
        <p:txBody>
          <a:bodyPr/>
          <a:lstStyle/>
          <a:p>
            <a:r>
              <a:rPr lang="en-US" dirty="0"/>
              <a:t>COMMUNITY RESILIENCY</a:t>
            </a:r>
          </a:p>
        </p:txBody>
      </p:sp>
      <p:sp>
        <p:nvSpPr>
          <p:cNvPr id="5" name="Text Placeholder 4">
            <a:extLst>
              <a:ext uri="{FF2B5EF4-FFF2-40B4-BE49-F238E27FC236}">
                <a16:creationId xmlns:a16="http://schemas.microsoft.com/office/drawing/2014/main" id="{AA63695C-51FE-25B4-E3C6-633393CE0E1C}"/>
              </a:ext>
            </a:extLst>
          </p:cNvPr>
          <p:cNvSpPr>
            <a:spLocks noGrp="1"/>
          </p:cNvSpPr>
          <p:nvPr>
            <p:ph type="body" sz="quarter" idx="11"/>
          </p:nvPr>
        </p:nvSpPr>
        <p:spPr/>
        <p:txBody>
          <a:bodyPr/>
          <a:lstStyle/>
          <a:p>
            <a:pPr>
              <a:spcAft>
                <a:spcPts val="1200"/>
              </a:spcAft>
            </a:pPr>
            <a:r>
              <a:rPr lang="en-US" sz="2400" dirty="0">
                <a:solidFill>
                  <a:schemeClr val="tx2"/>
                </a:solidFill>
                <a:latin typeface="Palanquin" panose="020B0004020203020204" pitchFamily="34" charset="77"/>
                <a:cs typeface="Palanquin" panose="020B0004020203020204" pitchFamily="34" charset="77"/>
              </a:rPr>
              <a:t>Try not to fill up the slide with the full text of what you plan to say. Instead stick to the main points and give an additional context verbally.</a:t>
            </a:r>
          </a:p>
        </p:txBody>
      </p:sp>
      <p:sp>
        <p:nvSpPr>
          <p:cNvPr id="6" name="Picture Placeholder 5">
            <a:extLst>
              <a:ext uri="{FF2B5EF4-FFF2-40B4-BE49-F238E27FC236}">
                <a16:creationId xmlns:a16="http://schemas.microsoft.com/office/drawing/2014/main" id="{32BF5F78-0B7B-A686-EA58-DE2D23FF2827}"/>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4260290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9A17E-9ECE-50FC-E398-1AF403193CF6}"/>
              </a:ext>
            </a:extLst>
          </p:cNvPr>
          <p:cNvSpPr>
            <a:spLocks noGrp="1"/>
          </p:cNvSpPr>
          <p:nvPr>
            <p:ph type="body" sz="quarter" idx="10"/>
          </p:nvPr>
        </p:nvSpPr>
        <p:spPr>
          <a:xfrm>
            <a:off x="820429" y="1758620"/>
            <a:ext cx="5608080" cy="1323439"/>
          </a:xfrm>
        </p:spPr>
        <p:txBody>
          <a:bodyPr/>
          <a:lstStyle/>
          <a:p>
            <a:r>
              <a:rPr lang="en-US" dirty="0"/>
              <a:t>Community Resiliency Heading of a Few Words</a:t>
            </a:r>
          </a:p>
        </p:txBody>
      </p:sp>
      <p:sp>
        <p:nvSpPr>
          <p:cNvPr id="7" name="Text Placeholder 6">
            <a:extLst>
              <a:ext uri="{FF2B5EF4-FFF2-40B4-BE49-F238E27FC236}">
                <a16:creationId xmlns:a16="http://schemas.microsoft.com/office/drawing/2014/main" id="{12C974B0-9289-83E0-E0AA-1CC377C1773A}"/>
              </a:ext>
            </a:extLst>
          </p:cNvPr>
          <p:cNvSpPr>
            <a:spLocks noGrp="1"/>
          </p:cNvSpPr>
          <p:nvPr>
            <p:ph type="body" sz="quarter" idx="11"/>
          </p:nvPr>
        </p:nvSpPr>
        <p:spPr/>
        <p:txBody>
          <a:bodyPr/>
          <a:lstStyle/>
          <a:p>
            <a:r>
              <a:rPr lang="en-US" sz="2400" dirty="0">
                <a:solidFill>
                  <a:schemeClr val="tx2"/>
                </a:solidFill>
                <a:latin typeface="Palanquin" panose="020B0004020203020204" pitchFamily="34" charset="77"/>
                <a:cs typeface="Palanquin" panose="020B0004020203020204" pitchFamily="34" charset="77"/>
              </a:rPr>
              <a:t>Try not to fill up the slide with the full text of what you plan to say. Instead stick to the main points and give an additional context verbally.</a:t>
            </a:r>
          </a:p>
        </p:txBody>
      </p:sp>
      <p:sp>
        <p:nvSpPr>
          <p:cNvPr id="5" name="Text Placeholder 4">
            <a:extLst>
              <a:ext uri="{FF2B5EF4-FFF2-40B4-BE49-F238E27FC236}">
                <a16:creationId xmlns:a16="http://schemas.microsoft.com/office/drawing/2014/main" id="{0DAA4B7B-64A6-C751-1E56-D8D0F2AD4D78}"/>
              </a:ext>
            </a:extLst>
          </p:cNvPr>
          <p:cNvSpPr>
            <a:spLocks noGrp="1"/>
          </p:cNvSpPr>
          <p:nvPr>
            <p:ph type="body" sz="quarter" idx="14"/>
          </p:nvPr>
        </p:nvSpPr>
        <p:spPr/>
        <p:txBody>
          <a:bodyPr/>
          <a:lstStyle/>
          <a:p>
            <a:r>
              <a:rPr lang="en-US" dirty="0"/>
              <a:t>COMMUNITY RESILIENCY</a:t>
            </a:r>
          </a:p>
        </p:txBody>
      </p:sp>
      <p:sp>
        <p:nvSpPr>
          <p:cNvPr id="9" name="Text Placeholder 8">
            <a:extLst>
              <a:ext uri="{FF2B5EF4-FFF2-40B4-BE49-F238E27FC236}">
                <a16:creationId xmlns:a16="http://schemas.microsoft.com/office/drawing/2014/main" id="{9ADC977D-68AD-522F-D52D-CE3D68D0C744}"/>
              </a:ext>
            </a:extLst>
          </p:cNvPr>
          <p:cNvSpPr>
            <a:spLocks noGrp="1"/>
          </p:cNvSpPr>
          <p:nvPr>
            <p:ph type="body" sz="quarter" idx="15"/>
          </p:nvPr>
        </p:nvSpPr>
        <p:spPr/>
        <p:txBody>
          <a:bodyPr/>
          <a:lstStyle/>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Try not to fill up the slide </a:t>
            </a:r>
          </a:p>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With the full text of what you plan to say. </a:t>
            </a:r>
          </a:p>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Instead stick to the main points </a:t>
            </a:r>
          </a:p>
          <a:p>
            <a:pPr marL="342900" indent="-342900">
              <a:buFont typeface="Arial" panose="020B0604020202020204" pitchFamily="34" charset="0"/>
              <a:buChar char="•"/>
            </a:pPr>
            <a:r>
              <a:rPr lang="en-US" sz="2000" dirty="0">
                <a:solidFill>
                  <a:schemeClr val="tx2"/>
                </a:solidFill>
                <a:latin typeface="Palanquin" panose="020B0004020203020204" pitchFamily="34" charset="77"/>
                <a:cs typeface="Palanquin" panose="020B0004020203020204" pitchFamily="34" charset="77"/>
              </a:rPr>
              <a:t>And give an additional context verbally</a:t>
            </a:r>
          </a:p>
        </p:txBody>
      </p:sp>
      <p:sp>
        <p:nvSpPr>
          <p:cNvPr id="6" name="Picture Placeholder 5">
            <a:extLst>
              <a:ext uri="{FF2B5EF4-FFF2-40B4-BE49-F238E27FC236}">
                <a16:creationId xmlns:a16="http://schemas.microsoft.com/office/drawing/2014/main" id="{B998382C-52E3-67E9-55E1-D5CDEAE4657A}"/>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12918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FAD23-65C2-1874-1050-3785628319EC}"/>
              </a:ext>
            </a:extLst>
          </p:cNvPr>
          <p:cNvSpPr>
            <a:spLocks noGrp="1"/>
          </p:cNvSpPr>
          <p:nvPr>
            <p:ph type="body" sz="quarter" idx="11"/>
          </p:nvPr>
        </p:nvSpPr>
        <p:spPr/>
        <p:txBody>
          <a:bodyPr/>
          <a:lstStyle/>
          <a:p>
            <a:r>
              <a:rPr lang="en-US" dirty="0"/>
              <a:t>Try not to fill up the slide with the full text of what you plan to say. Instead stick to the main points and give an additional context verbally.</a:t>
            </a:r>
          </a:p>
        </p:txBody>
      </p:sp>
      <p:sp>
        <p:nvSpPr>
          <p:cNvPr id="3" name="Text Placeholder 2">
            <a:extLst>
              <a:ext uri="{FF2B5EF4-FFF2-40B4-BE49-F238E27FC236}">
                <a16:creationId xmlns:a16="http://schemas.microsoft.com/office/drawing/2014/main" id="{B9A86CD5-6050-F3EC-AE14-B2F74B1E409A}"/>
              </a:ext>
            </a:extLst>
          </p:cNvPr>
          <p:cNvSpPr>
            <a:spLocks noGrp="1"/>
          </p:cNvSpPr>
          <p:nvPr>
            <p:ph type="body" sz="quarter" idx="10"/>
          </p:nvPr>
        </p:nvSpPr>
        <p:spPr/>
        <p:txBody>
          <a:bodyPr/>
          <a:lstStyle/>
          <a:p>
            <a:r>
              <a:rPr lang="en-US" dirty="0"/>
              <a:t>Here’s an example of a bar graph using the brand colors</a:t>
            </a:r>
          </a:p>
        </p:txBody>
      </p:sp>
      <p:graphicFrame>
        <p:nvGraphicFramePr>
          <p:cNvPr id="9" name="Chart 8">
            <a:extLst>
              <a:ext uri="{FF2B5EF4-FFF2-40B4-BE49-F238E27FC236}">
                <a16:creationId xmlns:a16="http://schemas.microsoft.com/office/drawing/2014/main" id="{2E1D7513-30BF-DC9A-E4BF-4B9EE35804E7}"/>
              </a:ext>
            </a:extLst>
          </p:cNvPr>
          <p:cNvGraphicFramePr/>
          <p:nvPr>
            <p:extLst>
              <p:ext uri="{D42A27DB-BD31-4B8C-83A1-F6EECF244321}">
                <p14:modId xmlns:p14="http://schemas.microsoft.com/office/powerpoint/2010/main" val="1924242244"/>
              </p:ext>
            </p:extLst>
          </p:nvPr>
        </p:nvGraphicFramePr>
        <p:xfrm>
          <a:off x="6077842" y="858473"/>
          <a:ext cx="5609183" cy="51410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4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FAD23-65C2-1874-1050-3785628319EC}"/>
              </a:ext>
            </a:extLst>
          </p:cNvPr>
          <p:cNvSpPr>
            <a:spLocks noGrp="1"/>
          </p:cNvSpPr>
          <p:nvPr>
            <p:ph type="body" sz="quarter" idx="11"/>
          </p:nvPr>
        </p:nvSpPr>
        <p:spPr/>
        <p:txBody>
          <a:bodyPr/>
          <a:lstStyle/>
          <a:p>
            <a:r>
              <a:rPr lang="en-US" dirty="0"/>
              <a:t>Try not to fill up the slide with the full text of what you plan to say. Instead stick to the main points and give an additional context verbally.</a:t>
            </a:r>
          </a:p>
        </p:txBody>
      </p:sp>
      <p:sp>
        <p:nvSpPr>
          <p:cNvPr id="3" name="Text Placeholder 2">
            <a:extLst>
              <a:ext uri="{FF2B5EF4-FFF2-40B4-BE49-F238E27FC236}">
                <a16:creationId xmlns:a16="http://schemas.microsoft.com/office/drawing/2014/main" id="{B9A86CD5-6050-F3EC-AE14-B2F74B1E409A}"/>
              </a:ext>
            </a:extLst>
          </p:cNvPr>
          <p:cNvSpPr>
            <a:spLocks noGrp="1"/>
          </p:cNvSpPr>
          <p:nvPr>
            <p:ph type="body" sz="quarter" idx="10"/>
          </p:nvPr>
        </p:nvSpPr>
        <p:spPr/>
        <p:txBody>
          <a:bodyPr/>
          <a:lstStyle/>
          <a:p>
            <a:r>
              <a:rPr lang="en-US" dirty="0"/>
              <a:t>Here’s an example of a bar graph using the brand colors</a:t>
            </a:r>
          </a:p>
        </p:txBody>
      </p:sp>
      <p:graphicFrame>
        <p:nvGraphicFramePr>
          <p:cNvPr id="4" name="Chart 3">
            <a:extLst>
              <a:ext uri="{FF2B5EF4-FFF2-40B4-BE49-F238E27FC236}">
                <a16:creationId xmlns:a16="http://schemas.microsoft.com/office/drawing/2014/main" id="{E0146E71-1D18-1038-D9BB-BC1EBFF5912B}"/>
              </a:ext>
            </a:extLst>
          </p:cNvPr>
          <p:cNvGraphicFramePr/>
          <p:nvPr>
            <p:extLst>
              <p:ext uri="{D42A27DB-BD31-4B8C-83A1-F6EECF244321}">
                <p14:modId xmlns:p14="http://schemas.microsoft.com/office/powerpoint/2010/main" val="3956778859"/>
              </p:ext>
            </p:extLst>
          </p:nvPr>
        </p:nvGraphicFramePr>
        <p:xfrm>
          <a:off x="6077842" y="746717"/>
          <a:ext cx="5609183" cy="51410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2371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FAD23-65C2-1874-1050-3785628319EC}"/>
              </a:ext>
            </a:extLst>
          </p:cNvPr>
          <p:cNvSpPr>
            <a:spLocks noGrp="1"/>
          </p:cNvSpPr>
          <p:nvPr>
            <p:ph type="body" sz="quarter" idx="11"/>
          </p:nvPr>
        </p:nvSpPr>
        <p:spPr/>
        <p:txBody>
          <a:bodyPr/>
          <a:lstStyle/>
          <a:p>
            <a:r>
              <a:rPr lang="en-US" dirty="0"/>
              <a:t>Try not to fill up the slide with the full text of what you plan to say. Instead stick to the main points and give an additional context verbally.</a:t>
            </a:r>
          </a:p>
        </p:txBody>
      </p:sp>
      <p:sp>
        <p:nvSpPr>
          <p:cNvPr id="3" name="Text Placeholder 2">
            <a:extLst>
              <a:ext uri="{FF2B5EF4-FFF2-40B4-BE49-F238E27FC236}">
                <a16:creationId xmlns:a16="http://schemas.microsoft.com/office/drawing/2014/main" id="{B9A86CD5-6050-F3EC-AE14-B2F74B1E409A}"/>
              </a:ext>
            </a:extLst>
          </p:cNvPr>
          <p:cNvSpPr>
            <a:spLocks noGrp="1"/>
          </p:cNvSpPr>
          <p:nvPr>
            <p:ph type="body" sz="quarter" idx="10"/>
          </p:nvPr>
        </p:nvSpPr>
        <p:spPr/>
        <p:txBody>
          <a:bodyPr/>
          <a:lstStyle/>
          <a:p>
            <a:r>
              <a:rPr lang="en-US" dirty="0"/>
              <a:t>Here’s an example of a circle graph using the brand colors</a:t>
            </a:r>
          </a:p>
        </p:txBody>
      </p:sp>
      <p:graphicFrame>
        <p:nvGraphicFramePr>
          <p:cNvPr id="5" name="Chart 4">
            <a:extLst>
              <a:ext uri="{FF2B5EF4-FFF2-40B4-BE49-F238E27FC236}">
                <a16:creationId xmlns:a16="http://schemas.microsoft.com/office/drawing/2014/main" id="{B9894CA4-E7CE-6BA0-3F9E-EB06FAA7C64F}"/>
              </a:ext>
            </a:extLst>
          </p:cNvPr>
          <p:cNvGraphicFramePr/>
          <p:nvPr>
            <p:extLst>
              <p:ext uri="{D42A27DB-BD31-4B8C-83A1-F6EECF244321}">
                <p14:modId xmlns:p14="http://schemas.microsoft.com/office/powerpoint/2010/main" val="3822757471"/>
              </p:ext>
            </p:extLst>
          </p:nvPr>
        </p:nvGraphicFramePr>
        <p:xfrm>
          <a:off x="5766401" y="308758"/>
          <a:ext cx="6096000" cy="6173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6643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FAD23-65C2-1874-1050-3785628319EC}"/>
              </a:ext>
            </a:extLst>
          </p:cNvPr>
          <p:cNvSpPr>
            <a:spLocks noGrp="1"/>
          </p:cNvSpPr>
          <p:nvPr>
            <p:ph type="body" sz="quarter" idx="11"/>
          </p:nvPr>
        </p:nvSpPr>
        <p:spPr/>
        <p:txBody>
          <a:bodyPr/>
          <a:lstStyle/>
          <a:p>
            <a:r>
              <a:rPr lang="en-US" dirty="0"/>
              <a:t>Try not to fill up the slide with the full text of what you plan to say. Instead stick to the main points and give an additional context verbally.</a:t>
            </a:r>
          </a:p>
        </p:txBody>
      </p:sp>
      <p:sp>
        <p:nvSpPr>
          <p:cNvPr id="3" name="Text Placeholder 2">
            <a:extLst>
              <a:ext uri="{FF2B5EF4-FFF2-40B4-BE49-F238E27FC236}">
                <a16:creationId xmlns:a16="http://schemas.microsoft.com/office/drawing/2014/main" id="{B9A86CD5-6050-F3EC-AE14-B2F74B1E409A}"/>
              </a:ext>
            </a:extLst>
          </p:cNvPr>
          <p:cNvSpPr>
            <a:spLocks noGrp="1"/>
          </p:cNvSpPr>
          <p:nvPr>
            <p:ph type="body" sz="quarter" idx="10"/>
          </p:nvPr>
        </p:nvSpPr>
        <p:spPr/>
        <p:txBody>
          <a:bodyPr/>
          <a:lstStyle/>
          <a:p>
            <a:r>
              <a:rPr lang="en-US" dirty="0"/>
              <a:t>Here’s an example of a circle graph using the brand colors</a:t>
            </a:r>
          </a:p>
        </p:txBody>
      </p:sp>
      <p:graphicFrame>
        <p:nvGraphicFramePr>
          <p:cNvPr id="4" name="Chart 3">
            <a:extLst>
              <a:ext uri="{FF2B5EF4-FFF2-40B4-BE49-F238E27FC236}">
                <a16:creationId xmlns:a16="http://schemas.microsoft.com/office/drawing/2014/main" id="{28FC3729-A484-CF55-5C47-B8707A58E6D6}"/>
              </a:ext>
            </a:extLst>
          </p:cNvPr>
          <p:cNvGraphicFramePr/>
          <p:nvPr>
            <p:extLst>
              <p:ext uri="{D42A27DB-BD31-4B8C-83A1-F6EECF244321}">
                <p14:modId xmlns:p14="http://schemas.microsoft.com/office/powerpoint/2010/main" val="1027166436"/>
              </p:ext>
            </p:extLst>
          </p:nvPr>
        </p:nvGraphicFramePr>
        <p:xfrm>
          <a:off x="5766401" y="308758"/>
          <a:ext cx="6096000" cy="6173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6530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B14CDC6-2D61-EEE1-3B4B-E0C04FB1AFA5}"/>
              </a:ext>
            </a:extLst>
          </p:cNvPr>
          <p:cNvSpPr>
            <a:spLocks noGrp="1"/>
          </p:cNvSpPr>
          <p:nvPr>
            <p:ph type="pic" sz="quarter" idx="14"/>
          </p:nvPr>
        </p:nvSpPr>
        <p:spPr/>
        <p:txBody>
          <a:bodyPr/>
          <a:lstStyle/>
          <a:p>
            <a:endParaRPr lang="en-US"/>
          </a:p>
        </p:txBody>
      </p:sp>
      <p:sp>
        <p:nvSpPr>
          <p:cNvPr id="6" name="Title 5">
            <a:extLst>
              <a:ext uri="{FF2B5EF4-FFF2-40B4-BE49-F238E27FC236}">
                <a16:creationId xmlns:a16="http://schemas.microsoft.com/office/drawing/2014/main" id="{55257377-EF01-E886-4683-AA31CC1B42A1}"/>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C0D3711B-839B-0D5A-177C-D48FE50ACAE2}"/>
              </a:ext>
            </a:extLst>
          </p:cNvPr>
          <p:cNvSpPr>
            <a:spLocks noGrp="1"/>
          </p:cNvSpPr>
          <p:nvPr>
            <p:ph type="body" sz="quarter" idx="12"/>
          </p:nvPr>
        </p:nvSpPr>
        <p:spPr/>
        <p:txBody>
          <a:bodyPr/>
          <a:lstStyle/>
          <a:p>
            <a:endParaRPr lang="en-US"/>
          </a:p>
        </p:txBody>
      </p:sp>
      <p:sp>
        <p:nvSpPr>
          <p:cNvPr id="8" name="Text Placeholder 7">
            <a:extLst>
              <a:ext uri="{FF2B5EF4-FFF2-40B4-BE49-F238E27FC236}">
                <a16:creationId xmlns:a16="http://schemas.microsoft.com/office/drawing/2014/main" id="{76FCFC26-E327-DB94-373F-1E814D9A295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25778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FAD23-65C2-1874-1050-3785628319EC}"/>
              </a:ext>
            </a:extLst>
          </p:cNvPr>
          <p:cNvSpPr>
            <a:spLocks noGrp="1"/>
          </p:cNvSpPr>
          <p:nvPr>
            <p:ph type="body" sz="quarter" idx="11"/>
          </p:nvPr>
        </p:nvSpPr>
        <p:spPr/>
        <p:txBody>
          <a:bodyPr/>
          <a:lstStyle/>
          <a:p>
            <a:r>
              <a:rPr lang="en-US" dirty="0"/>
              <a:t>Try not to fill up the slide with the full text of what you plan to say. Instead stick to the main points and give an additional context verbally.</a:t>
            </a:r>
          </a:p>
        </p:txBody>
      </p:sp>
      <p:sp>
        <p:nvSpPr>
          <p:cNvPr id="3" name="Text Placeholder 2">
            <a:extLst>
              <a:ext uri="{FF2B5EF4-FFF2-40B4-BE49-F238E27FC236}">
                <a16:creationId xmlns:a16="http://schemas.microsoft.com/office/drawing/2014/main" id="{B9A86CD5-6050-F3EC-AE14-B2F74B1E409A}"/>
              </a:ext>
            </a:extLst>
          </p:cNvPr>
          <p:cNvSpPr>
            <a:spLocks noGrp="1"/>
          </p:cNvSpPr>
          <p:nvPr>
            <p:ph type="body" sz="quarter" idx="10"/>
          </p:nvPr>
        </p:nvSpPr>
        <p:spPr/>
        <p:txBody>
          <a:bodyPr/>
          <a:lstStyle/>
          <a:p>
            <a:r>
              <a:rPr lang="en-US" dirty="0"/>
              <a:t>Here’s an example of a line graph using the brand colors</a:t>
            </a:r>
          </a:p>
        </p:txBody>
      </p:sp>
      <p:graphicFrame>
        <p:nvGraphicFramePr>
          <p:cNvPr id="5" name="Chart 4">
            <a:extLst>
              <a:ext uri="{FF2B5EF4-FFF2-40B4-BE49-F238E27FC236}">
                <a16:creationId xmlns:a16="http://schemas.microsoft.com/office/drawing/2014/main" id="{2EA68E8F-6BF8-E77D-E770-2D0CD472B492}"/>
              </a:ext>
            </a:extLst>
          </p:cNvPr>
          <p:cNvGraphicFramePr/>
          <p:nvPr>
            <p:extLst>
              <p:ext uri="{D42A27DB-BD31-4B8C-83A1-F6EECF244321}">
                <p14:modId xmlns:p14="http://schemas.microsoft.com/office/powerpoint/2010/main" val="3056351342"/>
              </p:ext>
            </p:extLst>
          </p:nvPr>
        </p:nvGraphicFramePr>
        <p:xfrm>
          <a:off x="5705060" y="934278"/>
          <a:ext cx="5630291" cy="51256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1592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FAD23-65C2-1874-1050-3785628319EC}"/>
              </a:ext>
            </a:extLst>
          </p:cNvPr>
          <p:cNvSpPr>
            <a:spLocks noGrp="1"/>
          </p:cNvSpPr>
          <p:nvPr>
            <p:ph type="body" sz="quarter" idx="11"/>
          </p:nvPr>
        </p:nvSpPr>
        <p:spPr/>
        <p:txBody>
          <a:bodyPr/>
          <a:lstStyle/>
          <a:p>
            <a:r>
              <a:rPr lang="en-US" dirty="0"/>
              <a:t>Try not to fill up the slide with the full text of what you plan to say. Instead stick to the main points and give an additional context verbally.</a:t>
            </a:r>
          </a:p>
        </p:txBody>
      </p:sp>
      <p:sp>
        <p:nvSpPr>
          <p:cNvPr id="3" name="Text Placeholder 2">
            <a:extLst>
              <a:ext uri="{FF2B5EF4-FFF2-40B4-BE49-F238E27FC236}">
                <a16:creationId xmlns:a16="http://schemas.microsoft.com/office/drawing/2014/main" id="{B9A86CD5-6050-F3EC-AE14-B2F74B1E409A}"/>
              </a:ext>
            </a:extLst>
          </p:cNvPr>
          <p:cNvSpPr>
            <a:spLocks noGrp="1"/>
          </p:cNvSpPr>
          <p:nvPr>
            <p:ph type="body" sz="quarter" idx="10"/>
          </p:nvPr>
        </p:nvSpPr>
        <p:spPr/>
        <p:txBody>
          <a:bodyPr/>
          <a:lstStyle/>
          <a:p>
            <a:r>
              <a:rPr lang="en-US" dirty="0"/>
              <a:t>Here’s an example of a table using the brand colors</a:t>
            </a:r>
          </a:p>
        </p:txBody>
      </p:sp>
      <p:graphicFrame>
        <p:nvGraphicFramePr>
          <p:cNvPr id="4" name="Table 3">
            <a:extLst>
              <a:ext uri="{FF2B5EF4-FFF2-40B4-BE49-F238E27FC236}">
                <a16:creationId xmlns:a16="http://schemas.microsoft.com/office/drawing/2014/main" id="{4967D548-BE81-BA71-2BBD-225C235EBB13}"/>
              </a:ext>
            </a:extLst>
          </p:cNvPr>
          <p:cNvGraphicFramePr>
            <a:graphicFrameLocks noGrp="1"/>
          </p:cNvGraphicFramePr>
          <p:nvPr>
            <p:extLst>
              <p:ext uri="{D42A27DB-BD31-4B8C-83A1-F6EECF244321}">
                <p14:modId xmlns:p14="http://schemas.microsoft.com/office/powerpoint/2010/main" val="4129412316"/>
              </p:ext>
            </p:extLst>
          </p:nvPr>
        </p:nvGraphicFramePr>
        <p:xfrm>
          <a:off x="5927834" y="1266350"/>
          <a:ext cx="5376044" cy="4325300"/>
        </p:xfrm>
        <a:graphic>
          <a:graphicData uri="http://schemas.openxmlformats.org/drawingml/2006/table">
            <a:tbl>
              <a:tblPr firstRow="1" bandRow="1">
                <a:tableStyleId>{5C22544A-7EE6-4342-B048-85BDC9FD1C3A}</a:tableStyleId>
              </a:tblPr>
              <a:tblGrid>
                <a:gridCol w="1344011">
                  <a:extLst>
                    <a:ext uri="{9D8B030D-6E8A-4147-A177-3AD203B41FA5}">
                      <a16:colId xmlns:a16="http://schemas.microsoft.com/office/drawing/2014/main" val="2691212074"/>
                    </a:ext>
                  </a:extLst>
                </a:gridCol>
                <a:gridCol w="1344011">
                  <a:extLst>
                    <a:ext uri="{9D8B030D-6E8A-4147-A177-3AD203B41FA5}">
                      <a16:colId xmlns:a16="http://schemas.microsoft.com/office/drawing/2014/main" val="4088498371"/>
                    </a:ext>
                  </a:extLst>
                </a:gridCol>
                <a:gridCol w="1344011">
                  <a:extLst>
                    <a:ext uri="{9D8B030D-6E8A-4147-A177-3AD203B41FA5}">
                      <a16:colId xmlns:a16="http://schemas.microsoft.com/office/drawing/2014/main" val="3302353278"/>
                    </a:ext>
                  </a:extLst>
                </a:gridCol>
                <a:gridCol w="1344011">
                  <a:extLst>
                    <a:ext uri="{9D8B030D-6E8A-4147-A177-3AD203B41FA5}">
                      <a16:colId xmlns:a16="http://schemas.microsoft.com/office/drawing/2014/main" val="1760954991"/>
                    </a:ext>
                  </a:extLst>
                </a:gridCol>
              </a:tblGrid>
              <a:tr h="617900">
                <a:tc>
                  <a:txBody>
                    <a:bodyPr/>
                    <a:lstStyle/>
                    <a:p>
                      <a:r>
                        <a:rPr lang="en-US">
                          <a:solidFill>
                            <a:schemeClr val="accent1"/>
                          </a:solidFill>
                          <a:latin typeface="Palanquin" panose="020B0004020203020204" pitchFamily="34" charset="77"/>
                          <a:cs typeface="Palanquin" panose="020B0004020203020204" pitchFamily="34" charset="77"/>
                        </a:rPr>
                        <a:t>Heading 0</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schemeClr val="accent1"/>
                          </a:solidFill>
                          <a:latin typeface="Palanquin" panose="020B0004020203020204" pitchFamily="34" charset="77"/>
                          <a:cs typeface="Palanquin" panose="020B0004020203020204" pitchFamily="34" charset="77"/>
                        </a:rPr>
                        <a:t>Heading 2</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latin typeface="Palanquin" panose="020B0004020203020204" pitchFamily="34" charset="77"/>
                          <a:cs typeface="Palanquin" panose="020B0004020203020204" pitchFamily="34" charset="77"/>
                        </a:rPr>
                        <a:t>Heading 3</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schemeClr val="accent1"/>
                          </a:solidFill>
                          <a:latin typeface="Palanquin" panose="020B0004020203020204" pitchFamily="34" charset="77"/>
                          <a:cs typeface="Palanquin" panose="020B0004020203020204" pitchFamily="34" charset="77"/>
                        </a:rPr>
                        <a:t>Heading 4</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066895"/>
                  </a:ext>
                </a:extLst>
              </a:tr>
              <a:tr h="617900">
                <a:tc>
                  <a:txBody>
                    <a:bodyPr/>
                    <a:lstStyle/>
                    <a:p>
                      <a:r>
                        <a:rPr lang="en-US" b="1">
                          <a:solidFill>
                            <a:schemeClr val="tx1">
                              <a:lumMod val="85000"/>
                              <a:lumOff val="15000"/>
                            </a:schemeClr>
                          </a:solidFill>
                          <a:latin typeface="Palanquin" panose="020B0004020203020204" pitchFamily="34" charset="77"/>
                          <a:cs typeface="Palanquin" panose="020B0004020203020204" pitchFamily="34" charset="77"/>
                        </a:rPr>
                        <a:t>Row 1</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FFF"/>
                    </a:solidFill>
                  </a:tcPr>
                </a:tc>
                <a:tc>
                  <a:txBody>
                    <a:bodyPr/>
                    <a:lstStyle/>
                    <a:p>
                      <a:pPr algn="r"/>
                      <a:r>
                        <a:rPr lang="en-US" b="0" i="0" dirty="0">
                          <a:solidFill>
                            <a:schemeClr val="tx1">
                              <a:lumMod val="85000"/>
                              <a:lumOff val="15000"/>
                            </a:schemeClr>
                          </a:solidFill>
                          <a:latin typeface="Palanquin" panose="020B0004020203020204" pitchFamily="34" charset="77"/>
                          <a:cs typeface="Palanquin" panose="020B0004020203020204" pitchFamily="34" charset="77"/>
                        </a:rPr>
                        <a:t>$4,039.00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FFF"/>
                    </a:solidFill>
                  </a:tcPr>
                </a:tc>
                <a:tc>
                  <a:txBody>
                    <a:bodyPr/>
                    <a:lstStyle/>
                    <a:p>
                      <a:pPr algn="r"/>
                      <a:r>
                        <a:rPr lang="en-US" b="0" i="0">
                          <a:solidFill>
                            <a:schemeClr val="tx1">
                              <a:lumMod val="85000"/>
                              <a:lumOff val="15000"/>
                            </a:schemeClr>
                          </a:solidFill>
                          <a:latin typeface="Palanquin" panose="020B0004020203020204" pitchFamily="34" charset="77"/>
                          <a:cs typeface="Palanquin" panose="020B0004020203020204" pitchFamily="34" charset="77"/>
                        </a:rPr>
                        <a:t>$4,502.00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FFF"/>
                    </a:solidFill>
                  </a:tcPr>
                </a:tc>
                <a:tc>
                  <a:txBody>
                    <a:bodyPr/>
                    <a:lstStyle/>
                    <a:p>
                      <a:pPr algn="r"/>
                      <a:r>
                        <a:rPr lang="en-US" b="0" i="0">
                          <a:solidFill>
                            <a:schemeClr val="tx1">
                              <a:lumMod val="85000"/>
                              <a:lumOff val="15000"/>
                            </a:schemeClr>
                          </a:solidFill>
                          <a:latin typeface="Palanquin" panose="020B0004020203020204" pitchFamily="34" charset="77"/>
                          <a:cs typeface="Palanquin" panose="020B0004020203020204" pitchFamily="34" charset="77"/>
                        </a:rPr>
                        <a:t>$4,915.00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FFF"/>
                    </a:solidFill>
                  </a:tcPr>
                </a:tc>
                <a:extLst>
                  <a:ext uri="{0D108BD9-81ED-4DB2-BD59-A6C34878D82A}">
                    <a16:rowId xmlns:a16="http://schemas.microsoft.com/office/drawing/2014/main" val="1351839386"/>
                  </a:ext>
                </a:extLst>
              </a:tr>
              <a:tr h="617900">
                <a:tc>
                  <a:txBody>
                    <a:bodyPr/>
                    <a:lstStyle/>
                    <a:p>
                      <a:r>
                        <a:rPr lang="en-US" b="1">
                          <a:solidFill>
                            <a:schemeClr val="tx1">
                              <a:lumMod val="85000"/>
                              <a:lumOff val="15000"/>
                            </a:schemeClr>
                          </a:solidFill>
                          <a:latin typeface="Palanquin" panose="020B0004020203020204" pitchFamily="34" charset="77"/>
                          <a:cs typeface="Palanquin" panose="020B0004020203020204" pitchFamily="34" charset="77"/>
                        </a:rPr>
                        <a:t>Row 2</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i="0" dirty="0">
                          <a:solidFill>
                            <a:schemeClr val="tx1">
                              <a:lumMod val="85000"/>
                              <a:lumOff val="15000"/>
                            </a:schemeClr>
                          </a:solidFill>
                          <a:latin typeface="Palanquin" panose="020B0004020203020204" pitchFamily="34" charset="77"/>
                          <a:cs typeface="Palanquin" panose="020B0004020203020204" pitchFamily="34" charset="77"/>
                        </a:rPr>
                        <a:t>$8,238.00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i="0" dirty="0">
                          <a:solidFill>
                            <a:schemeClr val="tx1">
                              <a:lumMod val="85000"/>
                              <a:lumOff val="15000"/>
                            </a:schemeClr>
                          </a:solidFill>
                          <a:latin typeface="Palanquin" panose="020B0004020203020204" pitchFamily="34" charset="77"/>
                          <a:cs typeface="Palanquin" panose="020B0004020203020204" pitchFamily="34" charset="77"/>
                        </a:rPr>
                        <a:t>$3,892.00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i="0">
                          <a:solidFill>
                            <a:schemeClr val="tx1">
                              <a:lumMod val="85000"/>
                              <a:lumOff val="15000"/>
                            </a:schemeClr>
                          </a:solidFill>
                          <a:latin typeface="Palanquin" panose="020B0004020203020204" pitchFamily="34" charset="77"/>
                          <a:cs typeface="Palanquin" panose="020B0004020203020204" pitchFamily="34" charset="77"/>
                        </a:rPr>
                        <a:t>$5,695.00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5205769"/>
                  </a:ext>
                </a:extLst>
              </a:tr>
              <a:tr h="617900">
                <a:tc>
                  <a:txBody>
                    <a:bodyPr/>
                    <a:lstStyle/>
                    <a:p>
                      <a:r>
                        <a:rPr lang="en-US" b="1">
                          <a:solidFill>
                            <a:schemeClr val="tx1">
                              <a:lumMod val="85000"/>
                              <a:lumOff val="15000"/>
                            </a:schemeClr>
                          </a:solidFill>
                          <a:latin typeface="Palanquin" panose="020B0004020203020204" pitchFamily="34" charset="77"/>
                          <a:cs typeface="Palanquin" panose="020B0004020203020204" pitchFamily="34" charset="77"/>
                        </a:rPr>
                        <a:t>Row 3</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FFF"/>
                    </a:solidFill>
                  </a:tcPr>
                </a:tc>
                <a:tc>
                  <a:txBody>
                    <a:bodyPr/>
                    <a:lstStyle/>
                    <a:p>
                      <a:pPr algn="r"/>
                      <a:r>
                        <a:rPr lang="en-US" b="0" i="0">
                          <a:solidFill>
                            <a:schemeClr val="tx1">
                              <a:lumMod val="85000"/>
                              <a:lumOff val="15000"/>
                            </a:schemeClr>
                          </a:solidFill>
                          <a:latin typeface="Palanquin" panose="020B0004020203020204" pitchFamily="34" charset="77"/>
                          <a:cs typeface="Palanquin" panose="020B0004020203020204" pitchFamily="34" charset="77"/>
                        </a:rPr>
                        <a:t>$4,682.00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FFF"/>
                    </a:solidFill>
                  </a:tcPr>
                </a:tc>
                <a:tc>
                  <a:txBody>
                    <a:bodyPr/>
                    <a:lstStyle/>
                    <a:p>
                      <a:pPr algn="r"/>
                      <a:r>
                        <a:rPr lang="en-US" b="0" i="0" dirty="0">
                          <a:solidFill>
                            <a:schemeClr val="tx1">
                              <a:lumMod val="85000"/>
                              <a:lumOff val="15000"/>
                            </a:schemeClr>
                          </a:solidFill>
                          <a:latin typeface="Palanquin" panose="020B0004020203020204" pitchFamily="34" charset="77"/>
                          <a:cs typeface="Palanquin" panose="020B0004020203020204" pitchFamily="34" charset="77"/>
                        </a:rPr>
                        <a:t>$6,461.00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FFF"/>
                    </a:solidFill>
                  </a:tcPr>
                </a:tc>
                <a:tc>
                  <a:txBody>
                    <a:bodyPr/>
                    <a:lstStyle/>
                    <a:p>
                      <a:pPr algn="r"/>
                      <a:r>
                        <a:rPr lang="en-US" b="0" i="0" dirty="0">
                          <a:solidFill>
                            <a:schemeClr val="tx1">
                              <a:lumMod val="85000"/>
                              <a:lumOff val="15000"/>
                            </a:schemeClr>
                          </a:solidFill>
                          <a:latin typeface="Palanquin" panose="020B0004020203020204" pitchFamily="34" charset="77"/>
                          <a:cs typeface="Palanquin" panose="020B0004020203020204" pitchFamily="34" charset="77"/>
                        </a:rPr>
                        <a:t>$8,927.00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FFF"/>
                    </a:solidFill>
                  </a:tcPr>
                </a:tc>
                <a:extLst>
                  <a:ext uri="{0D108BD9-81ED-4DB2-BD59-A6C34878D82A}">
                    <a16:rowId xmlns:a16="http://schemas.microsoft.com/office/drawing/2014/main" val="2285503904"/>
                  </a:ext>
                </a:extLst>
              </a:tr>
              <a:tr h="617900">
                <a:tc>
                  <a:txBody>
                    <a:bodyPr/>
                    <a:lstStyle/>
                    <a:p>
                      <a:r>
                        <a:rPr lang="en-US" b="1" dirty="0">
                          <a:solidFill>
                            <a:schemeClr val="tx1">
                              <a:lumMod val="85000"/>
                              <a:lumOff val="15000"/>
                            </a:schemeClr>
                          </a:solidFill>
                          <a:latin typeface="Palanquin" panose="020B0004020203020204" pitchFamily="34" charset="77"/>
                          <a:cs typeface="Palanquin" panose="020B0004020203020204" pitchFamily="34" charset="77"/>
                        </a:rPr>
                        <a:t>Row 4</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i="0">
                          <a:solidFill>
                            <a:schemeClr val="tx1">
                              <a:lumMod val="85000"/>
                              <a:lumOff val="15000"/>
                            </a:schemeClr>
                          </a:solidFill>
                          <a:latin typeface="Palanquin" panose="020B0004020203020204" pitchFamily="34" charset="77"/>
                          <a:cs typeface="Palanquin" panose="020B0004020203020204" pitchFamily="34" charset="77"/>
                        </a:rPr>
                        <a:t>$7,848.00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i="0">
                          <a:solidFill>
                            <a:schemeClr val="tx1">
                              <a:lumMod val="85000"/>
                              <a:lumOff val="15000"/>
                            </a:schemeClr>
                          </a:solidFill>
                          <a:latin typeface="Palanquin" panose="020B0004020203020204" pitchFamily="34" charset="77"/>
                          <a:cs typeface="Palanquin" panose="020B0004020203020204" pitchFamily="34" charset="77"/>
                        </a:rPr>
                        <a:t>$8,676.00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i="0" dirty="0">
                          <a:solidFill>
                            <a:schemeClr val="tx1">
                              <a:lumMod val="85000"/>
                              <a:lumOff val="15000"/>
                            </a:schemeClr>
                          </a:solidFill>
                          <a:latin typeface="Palanquin" panose="020B0004020203020204" pitchFamily="34" charset="77"/>
                          <a:cs typeface="Palanquin" panose="020B0004020203020204" pitchFamily="34" charset="77"/>
                        </a:rPr>
                        <a:t>$6,767.00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629252"/>
                  </a:ext>
                </a:extLst>
              </a:tr>
              <a:tr h="617900">
                <a:tc>
                  <a:txBody>
                    <a:bodyPr/>
                    <a:lstStyle/>
                    <a:p>
                      <a:r>
                        <a:rPr lang="en-US" b="1">
                          <a:solidFill>
                            <a:schemeClr val="tx1">
                              <a:lumMod val="85000"/>
                              <a:lumOff val="15000"/>
                            </a:schemeClr>
                          </a:solidFill>
                          <a:latin typeface="Palanquin" panose="020B0004020203020204" pitchFamily="34" charset="77"/>
                          <a:cs typeface="Palanquin" panose="020B0004020203020204" pitchFamily="34" charset="77"/>
                        </a:rPr>
                        <a:t>Row 5</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6EFFF"/>
                    </a:solidFill>
                  </a:tcPr>
                </a:tc>
                <a:tc>
                  <a:txBody>
                    <a:bodyPr/>
                    <a:lstStyle/>
                    <a:p>
                      <a:pPr algn="r"/>
                      <a:r>
                        <a:rPr lang="en-US" b="0" i="0">
                          <a:solidFill>
                            <a:schemeClr val="tx1">
                              <a:lumMod val="85000"/>
                              <a:lumOff val="15000"/>
                            </a:schemeClr>
                          </a:solidFill>
                          <a:latin typeface="Palanquin" panose="020B0004020203020204" pitchFamily="34" charset="77"/>
                          <a:cs typeface="Palanquin" panose="020B0004020203020204" pitchFamily="34" charset="77"/>
                        </a:rPr>
                        <a:t>$2,465.00</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6EFFF"/>
                    </a:solidFill>
                  </a:tcPr>
                </a:tc>
                <a:tc>
                  <a:txBody>
                    <a:bodyPr/>
                    <a:lstStyle/>
                    <a:p>
                      <a:pPr algn="r"/>
                      <a:r>
                        <a:rPr lang="en-US" b="0" i="0">
                          <a:solidFill>
                            <a:schemeClr val="tx1">
                              <a:lumMod val="85000"/>
                              <a:lumOff val="15000"/>
                            </a:schemeClr>
                          </a:solidFill>
                          <a:latin typeface="Palanquin" panose="020B0004020203020204" pitchFamily="34" charset="77"/>
                          <a:cs typeface="Palanquin" panose="020B0004020203020204" pitchFamily="34" charset="77"/>
                        </a:rPr>
                        <a:t>$5,376.00</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6EFFF"/>
                    </a:solidFill>
                  </a:tcPr>
                </a:tc>
                <a:tc>
                  <a:txBody>
                    <a:bodyPr/>
                    <a:lstStyle/>
                    <a:p>
                      <a:pPr algn="r"/>
                      <a:r>
                        <a:rPr lang="en-US" b="0" i="0" dirty="0">
                          <a:solidFill>
                            <a:schemeClr val="tx1">
                              <a:lumMod val="85000"/>
                              <a:lumOff val="15000"/>
                            </a:schemeClr>
                          </a:solidFill>
                          <a:latin typeface="Palanquin" panose="020B0004020203020204" pitchFamily="34" charset="77"/>
                          <a:cs typeface="Palanquin" panose="020B0004020203020204" pitchFamily="34" charset="77"/>
                        </a:rPr>
                        <a:t>$7,392.00</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6EFFF"/>
                    </a:solidFill>
                  </a:tcPr>
                </a:tc>
                <a:extLst>
                  <a:ext uri="{0D108BD9-81ED-4DB2-BD59-A6C34878D82A}">
                    <a16:rowId xmlns:a16="http://schemas.microsoft.com/office/drawing/2014/main" val="3890855408"/>
                  </a:ext>
                </a:extLst>
              </a:tr>
              <a:tr h="617900">
                <a:tc>
                  <a:txBody>
                    <a:bodyPr/>
                    <a:lstStyle/>
                    <a:p>
                      <a:r>
                        <a:rPr lang="en-US" b="1">
                          <a:solidFill>
                            <a:schemeClr val="tx1">
                              <a:lumMod val="85000"/>
                              <a:lumOff val="15000"/>
                            </a:schemeClr>
                          </a:solidFill>
                          <a:latin typeface="Palanquin" panose="020B0004020203020204" pitchFamily="34" charset="77"/>
                          <a:cs typeface="Palanquin" panose="020B0004020203020204" pitchFamily="34" charset="77"/>
                        </a:rPr>
                        <a:t>Row 6</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en-US" b="0" i="0">
                          <a:solidFill>
                            <a:schemeClr val="tx1">
                              <a:lumMod val="85000"/>
                              <a:lumOff val="15000"/>
                            </a:schemeClr>
                          </a:solidFill>
                          <a:latin typeface="Palanquin" panose="020B0004020203020204" pitchFamily="34" charset="77"/>
                          <a:cs typeface="Palanquin" panose="020B0004020203020204" pitchFamily="34" charset="77"/>
                        </a:rPr>
                        <a:t>$7,848.00</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en-US" b="0" i="0">
                          <a:solidFill>
                            <a:schemeClr val="tx1">
                              <a:lumMod val="85000"/>
                              <a:lumOff val="15000"/>
                            </a:schemeClr>
                          </a:solidFill>
                          <a:latin typeface="Palanquin" panose="020B0004020203020204" pitchFamily="34" charset="77"/>
                          <a:cs typeface="Palanquin" panose="020B0004020203020204" pitchFamily="34" charset="77"/>
                        </a:rPr>
                        <a:t>$8,676.00</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en-US" b="0" i="0" dirty="0">
                          <a:solidFill>
                            <a:schemeClr val="tx1">
                              <a:lumMod val="85000"/>
                              <a:lumOff val="15000"/>
                            </a:schemeClr>
                          </a:solidFill>
                          <a:latin typeface="Palanquin" panose="020B0004020203020204" pitchFamily="34" charset="77"/>
                          <a:cs typeface="Palanquin" panose="020B0004020203020204" pitchFamily="34" charset="77"/>
                        </a:rPr>
                        <a:t>$6,767.00</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1310640"/>
                  </a:ext>
                </a:extLst>
              </a:tr>
            </a:tbl>
          </a:graphicData>
        </a:graphic>
      </p:graphicFrame>
    </p:spTree>
    <p:extLst>
      <p:ext uri="{BB962C8B-B14F-4D97-AF65-F5344CB8AC3E}">
        <p14:creationId xmlns:p14="http://schemas.microsoft.com/office/powerpoint/2010/main" val="2117536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raphic 14">
            <a:extLst>
              <a:ext uri="{FF2B5EF4-FFF2-40B4-BE49-F238E27FC236}">
                <a16:creationId xmlns:a16="http://schemas.microsoft.com/office/drawing/2014/main" id="{CE51E6AE-AB04-650C-1E15-B88C1F4F605B}"/>
              </a:ext>
            </a:extLst>
          </p:cNvPr>
          <p:cNvSpPr/>
          <p:nvPr/>
        </p:nvSpPr>
        <p:spPr>
          <a:xfrm>
            <a:off x="6394834" y="3317141"/>
            <a:ext cx="1846890" cy="1399911"/>
          </a:xfrm>
          <a:custGeom>
            <a:avLst/>
            <a:gdLst>
              <a:gd name="connsiteX0" fmla="*/ 1183345 w 2541494"/>
              <a:gd name="connsiteY0" fmla="*/ 1625883 h 1651460"/>
              <a:gd name="connsiteX1" fmla="*/ 35249 w 2541494"/>
              <a:gd name="connsiteY1" fmla="*/ 890120 h 1651460"/>
              <a:gd name="connsiteX2" fmla="*/ 35249 w 2541494"/>
              <a:gd name="connsiteY2" fmla="*/ 761340 h 1651460"/>
              <a:gd name="connsiteX3" fmla="*/ 1183345 w 2541494"/>
              <a:gd name="connsiteY3" fmla="*/ 25577 h 1651460"/>
              <a:gd name="connsiteX4" fmla="*/ 1358149 w 2541494"/>
              <a:gd name="connsiteY4" fmla="*/ 25577 h 1651460"/>
              <a:gd name="connsiteX5" fmla="*/ 2506245 w 2541494"/>
              <a:gd name="connsiteY5" fmla="*/ 761340 h 1651460"/>
              <a:gd name="connsiteX6" fmla="*/ 2506245 w 2541494"/>
              <a:gd name="connsiteY6" fmla="*/ 890120 h 1651460"/>
              <a:gd name="connsiteX7" fmla="*/ 1358149 w 2541494"/>
              <a:gd name="connsiteY7" fmla="*/ 1625883 h 1651460"/>
              <a:gd name="connsiteX8" fmla="*/ 1183345 w 2541494"/>
              <a:gd name="connsiteY8" fmla="*/ 1625883 h 16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1494" h="1651460">
                <a:moveTo>
                  <a:pt x="1183345" y="1625883"/>
                </a:moveTo>
                <a:lnTo>
                  <a:pt x="35249" y="890120"/>
                </a:lnTo>
                <a:cubicBezTo>
                  <a:pt x="-11750" y="859990"/>
                  <a:pt x="-11750" y="791471"/>
                  <a:pt x="35249" y="761340"/>
                </a:cubicBezTo>
                <a:lnTo>
                  <a:pt x="1183345" y="25577"/>
                </a:lnTo>
                <a:cubicBezTo>
                  <a:pt x="1236605" y="-8526"/>
                  <a:pt x="1304889" y="-8526"/>
                  <a:pt x="1358149" y="25577"/>
                </a:cubicBezTo>
                <a:lnTo>
                  <a:pt x="2506245" y="761340"/>
                </a:lnTo>
                <a:cubicBezTo>
                  <a:pt x="2553244" y="791471"/>
                  <a:pt x="2553244" y="859990"/>
                  <a:pt x="2506245" y="890120"/>
                </a:cubicBezTo>
                <a:lnTo>
                  <a:pt x="1358149" y="1625883"/>
                </a:lnTo>
                <a:cubicBezTo>
                  <a:pt x="1304889" y="1659986"/>
                  <a:pt x="1236605" y="1659986"/>
                  <a:pt x="1183345" y="1625883"/>
                </a:cubicBezTo>
                <a:close/>
              </a:path>
            </a:pathLst>
          </a:custGeom>
          <a:solidFill>
            <a:schemeClr val="accent2">
              <a:alpha val="40000"/>
            </a:schemeClr>
          </a:solidFill>
          <a:ln w="0" cap="flat">
            <a:noFill/>
            <a:prstDash val="solid"/>
            <a:miter/>
          </a:ln>
        </p:spPr>
        <p:txBody>
          <a:bodyPr rtlCol="0" anchor="ctr"/>
          <a:lstStyle/>
          <a:p>
            <a:pPr algn="ctr"/>
            <a:endParaRPr lang="en-US" dirty="0">
              <a:solidFill>
                <a:schemeClr val="bg1"/>
              </a:solidFill>
              <a:latin typeface="Palanquin" panose="020B0004020203020204" pitchFamily="34" charset="77"/>
              <a:cs typeface="Palanquin" panose="020B0004020203020204" pitchFamily="34" charset="77"/>
            </a:endParaRPr>
          </a:p>
        </p:txBody>
      </p:sp>
      <p:sp>
        <p:nvSpPr>
          <p:cNvPr id="47" name="Graphic 14">
            <a:extLst>
              <a:ext uri="{FF2B5EF4-FFF2-40B4-BE49-F238E27FC236}">
                <a16:creationId xmlns:a16="http://schemas.microsoft.com/office/drawing/2014/main" id="{52DAA694-2E34-5EDA-2E67-6A1420F03791}"/>
              </a:ext>
            </a:extLst>
          </p:cNvPr>
          <p:cNvSpPr/>
          <p:nvPr/>
        </p:nvSpPr>
        <p:spPr>
          <a:xfrm>
            <a:off x="6471846" y="3317141"/>
            <a:ext cx="1692866" cy="1399911"/>
          </a:xfrm>
          <a:custGeom>
            <a:avLst/>
            <a:gdLst>
              <a:gd name="connsiteX0" fmla="*/ 1183345 w 2541494"/>
              <a:gd name="connsiteY0" fmla="*/ 1625883 h 1651460"/>
              <a:gd name="connsiteX1" fmla="*/ 35249 w 2541494"/>
              <a:gd name="connsiteY1" fmla="*/ 890120 h 1651460"/>
              <a:gd name="connsiteX2" fmla="*/ 35249 w 2541494"/>
              <a:gd name="connsiteY2" fmla="*/ 761340 h 1651460"/>
              <a:gd name="connsiteX3" fmla="*/ 1183345 w 2541494"/>
              <a:gd name="connsiteY3" fmla="*/ 25577 h 1651460"/>
              <a:gd name="connsiteX4" fmla="*/ 1358149 w 2541494"/>
              <a:gd name="connsiteY4" fmla="*/ 25577 h 1651460"/>
              <a:gd name="connsiteX5" fmla="*/ 2506245 w 2541494"/>
              <a:gd name="connsiteY5" fmla="*/ 761340 h 1651460"/>
              <a:gd name="connsiteX6" fmla="*/ 2506245 w 2541494"/>
              <a:gd name="connsiteY6" fmla="*/ 890120 h 1651460"/>
              <a:gd name="connsiteX7" fmla="*/ 1358149 w 2541494"/>
              <a:gd name="connsiteY7" fmla="*/ 1625883 h 1651460"/>
              <a:gd name="connsiteX8" fmla="*/ 1183345 w 2541494"/>
              <a:gd name="connsiteY8" fmla="*/ 1625883 h 16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1494" h="1651460">
                <a:moveTo>
                  <a:pt x="1183345" y="1625883"/>
                </a:moveTo>
                <a:lnTo>
                  <a:pt x="35249" y="890120"/>
                </a:lnTo>
                <a:cubicBezTo>
                  <a:pt x="-11750" y="859990"/>
                  <a:pt x="-11750" y="791471"/>
                  <a:pt x="35249" y="761340"/>
                </a:cubicBezTo>
                <a:lnTo>
                  <a:pt x="1183345" y="25577"/>
                </a:lnTo>
                <a:cubicBezTo>
                  <a:pt x="1236605" y="-8526"/>
                  <a:pt x="1304889" y="-8526"/>
                  <a:pt x="1358149" y="25577"/>
                </a:cubicBezTo>
                <a:lnTo>
                  <a:pt x="2506245" y="761340"/>
                </a:lnTo>
                <a:cubicBezTo>
                  <a:pt x="2553244" y="791471"/>
                  <a:pt x="2553244" y="859990"/>
                  <a:pt x="2506245" y="890120"/>
                </a:cubicBezTo>
                <a:lnTo>
                  <a:pt x="1358149" y="1625883"/>
                </a:lnTo>
                <a:cubicBezTo>
                  <a:pt x="1304889" y="1659986"/>
                  <a:pt x="1236605" y="1659986"/>
                  <a:pt x="1183345" y="1625883"/>
                </a:cubicBezTo>
                <a:close/>
              </a:path>
            </a:pathLst>
          </a:custGeom>
          <a:solidFill>
            <a:schemeClr val="accent2">
              <a:alpha val="40000"/>
            </a:schemeClr>
          </a:solidFill>
          <a:ln w="0" cap="flat">
            <a:noFill/>
            <a:prstDash val="solid"/>
            <a:miter/>
          </a:ln>
        </p:spPr>
        <p:txBody>
          <a:bodyPr rtlCol="0" anchor="ctr"/>
          <a:lstStyle/>
          <a:p>
            <a:pPr algn="ctr"/>
            <a:endParaRPr lang="en-US" dirty="0">
              <a:solidFill>
                <a:schemeClr val="bg1"/>
              </a:solidFill>
              <a:latin typeface="Palanquin" panose="020B0004020203020204" pitchFamily="34" charset="77"/>
              <a:cs typeface="Palanquin" panose="020B0004020203020204" pitchFamily="34" charset="77"/>
            </a:endParaRPr>
          </a:p>
        </p:txBody>
      </p:sp>
      <p:sp>
        <p:nvSpPr>
          <p:cNvPr id="32" name="Rounded Rectangle 31">
            <a:extLst>
              <a:ext uri="{FF2B5EF4-FFF2-40B4-BE49-F238E27FC236}">
                <a16:creationId xmlns:a16="http://schemas.microsoft.com/office/drawing/2014/main" id="{3B5C77F8-B7F5-57C3-45D3-2913517DF805}"/>
              </a:ext>
            </a:extLst>
          </p:cNvPr>
          <p:cNvSpPr/>
          <p:nvPr/>
        </p:nvSpPr>
        <p:spPr>
          <a:xfrm>
            <a:off x="6132144" y="677375"/>
            <a:ext cx="2372270" cy="634864"/>
          </a:xfrm>
          <a:prstGeom prst="roundRect">
            <a:avLst>
              <a:gd name="adj" fmla="val 50000"/>
            </a:avLst>
          </a:prstGeom>
          <a:solidFill>
            <a:schemeClr val="accent1">
              <a:lumMod val="60000"/>
              <a:lumOff val="40000"/>
              <a:alpha val="500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alanquin" panose="020B0004020203020204" pitchFamily="34" charset="77"/>
              <a:cs typeface="Palanquin" panose="020B0004020203020204" pitchFamily="34" charset="77"/>
            </a:endParaRPr>
          </a:p>
        </p:txBody>
      </p:sp>
      <p:sp>
        <p:nvSpPr>
          <p:cNvPr id="35" name="Rounded Rectangle 34">
            <a:extLst>
              <a:ext uri="{FF2B5EF4-FFF2-40B4-BE49-F238E27FC236}">
                <a16:creationId xmlns:a16="http://schemas.microsoft.com/office/drawing/2014/main" id="{E3299E86-3A45-8619-6729-FAFD1C9D7B9C}"/>
              </a:ext>
            </a:extLst>
          </p:cNvPr>
          <p:cNvSpPr/>
          <p:nvPr/>
        </p:nvSpPr>
        <p:spPr>
          <a:xfrm>
            <a:off x="6212272" y="677375"/>
            <a:ext cx="2212014" cy="634864"/>
          </a:xfrm>
          <a:prstGeom prst="roundRect">
            <a:avLst>
              <a:gd name="adj" fmla="val 50000"/>
            </a:avLst>
          </a:prstGeom>
          <a:solidFill>
            <a:schemeClr val="accent1">
              <a:lumMod val="60000"/>
              <a:lumOff val="40000"/>
              <a:alpha val="500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alanquin" panose="020B0004020203020204" pitchFamily="34" charset="77"/>
              <a:cs typeface="Palanquin" panose="020B0004020203020204" pitchFamily="34" charset="77"/>
            </a:endParaRPr>
          </a:p>
        </p:txBody>
      </p:sp>
      <p:sp>
        <p:nvSpPr>
          <p:cNvPr id="2" name="Text Placeholder 1">
            <a:extLst>
              <a:ext uri="{FF2B5EF4-FFF2-40B4-BE49-F238E27FC236}">
                <a16:creationId xmlns:a16="http://schemas.microsoft.com/office/drawing/2014/main" id="{D66FAD23-65C2-1874-1050-3785628319EC}"/>
              </a:ext>
            </a:extLst>
          </p:cNvPr>
          <p:cNvSpPr>
            <a:spLocks noGrp="1"/>
          </p:cNvSpPr>
          <p:nvPr>
            <p:ph type="body" sz="quarter" idx="11"/>
          </p:nvPr>
        </p:nvSpPr>
        <p:spPr/>
        <p:txBody>
          <a:bodyPr/>
          <a:lstStyle/>
          <a:p>
            <a:r>
              <a:rPr lang="en-US" dirty="0"/>
              <a:t>Try not to fill up the slide with the full text of what you plan to say. Instead stick to the main points and give an additional context verbally.</a:t>
            </a:r>
          </a:p>
        </p:txBody>
      </p:sp>
      <p:sp>
        <p:nvSpPr>
          <p:cNvPr id="3" name="Text Placeholder 2">
            <a:extLst>
              <a:ext uri="{FF2B5EF4-FFF2-40B4-BE49-F238E27FC236}">
                <a16:creationId xmlns:a16="http://schemas.microsoft.com/office/drawing/2014/main" id="{B9A86CD5-6050-F3EC-AE14-B2F74B1E409A}"/>
              </a:ext>
            </a:extLst>
          </p:cNvPr>
          <p:cNvSpPr>
            <a:spLocks noGrp="1"/>
          </p:cNvSpPr>
          <p:nvPr>
            <p:ph type="body" sz="quarter" idx="10"/>
          </p:nvPr>
        </p:nvSpPr>
        <p:spPr/>
        <p:txBody>
          <a:bodyPr/>
          <a:lstStyle/>
          <a:p>
            <a:r>
              <a:rPr lang="en-US" dirty="0"/>
              <a:t>Here’s an example of a flowchart using the brand colors</a:t>
            </a:r>
          </a:p>
        </p:txBody>
      </p:sp>
      <p:sp>
        <p:nvSpPr>
          <p:cNvPr id="5" name="Rounded Rectangle 4">
            <a:extLst>
              <a:ext uri="{FF2B5EF4-FFF2-40B4-BE49-F238E27FC236}">
                <a16:creationId xmlns:a16="http://schemas.microsoft.com/office/drawing/2014/main" id="{F91A50C9-EB63-2D8B-65B1-E4385A0B02F7}"/>
              </a:ext>
            </a:extLst>
          </p:cNvPr>
          <p:cNvSpPr/>
          <p:nvPr/>
        </p:nvSpPr>
        <p:spPr>
          <a:xfrm>
            <a:off x="6311515" y="678538"/>
            <a:ext cx="2013528" cy="634864"/>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Palanquin" panose="020B0004020203020204" pitchFamily="34" charset="77"/>
                <a:cs typeface="Palanquin" panose="020B0004020203020204" pitchFamily="34" charset="77"/>
              </a:rPr>
              <a:t>Begin State</a:t>
            </a:r>
          </a:p>
        </p:txBody>
      </p:sp>
      <p:sp>
        <p:nvSpPr>
          <p:cNvPr id="6" name="Rounded Rectangle 5">
            <a:extLst>
              <a:ext uri="{FF2B5EF4-FFF2-40B4-BE49-F238E27FC236}">
                <a16:creationId xmlns:a16="http://schemas.microsoft.com/office/drawing/2014/main" id="{AE5215EF-BB46-2C7A-63C8-6BE3DBA7E79C}"/>
              </a:ext>
            </a:extLst>
          </p:cNvPr>
          <p:cNvSpPr/>
          <p:nvPr/>
        </p:nvSpPr>
        <p:spPr>
          <a:xfrm>
            <a:off x="6312079" y="1823435"/>
            <a:ext cx="2012400" cy="98367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0" i="0" dirty="0">
                <a:solidFill>
                  <a:schemeClr val="tx2"/>
                </a:solidFill>
                <a:effectLst/>
                <a:latin typeface="Palanquin" panose="020B0004020203020204" pitchFamily="34" charset="77"/>
                <a:cs typeface="Palanquin" panose="020B0004020203020204" pitchFamily="34" charset="77"/>
              </a:rPr>
              <a:t>Lorem ipsum </a:t>
            </a:r>
            <a:r>
              <a:rPr lang="en-GB" sz="1600" b="0" i="0" dirty="0" err="1">
                <a:solidFill>
                  <a:schemeClr val="tx2"/>
                </a:solidFill>
                <a:effectLst/>
                <a:latin typeface="Palanquin" panose="020B0004020203020204" pitchFamily="34" charset="77"/>
                <a:cs typeface="Palanquin" panose="020B0004020203020204" pitchFamily="34" charset="77"/>
              </a:rPr>
              <a:t>odor</a:t>
            </a:r>
            <a:r>
              <a:rPr lang="en-GB" sz="1600" b="0" i="0" dirty="0">
                <a:solidFill>
                  <a:schemeClr val="tx2"/>
                </a:solidFill>
                <a:effectLst/>
                <a:latin typeface="Palanquin" panose="020B0004020203020204" pitchFamily="34" charset="77"/>
                <a:cs typeface="Palanquin" panose="020B0004020203020204" pitchFamily="34" charset="77"/>
              </a:rPr>
              <a:t> </a:t>
            </a:r>
            <a:r>
              <a:rPr lang="en-GB" sz="1600" b="0" i="0" dirty="0" err="1">
                <a:solidFill>
                  <a:schemeClr val="tx2"/>
                </a:solidFill>
                <a:effectLst/>
                <a:latin typeface="Palanquin" panose="020B0004020203020204" pitchFamily="34" charset="77"/>
                <a:cs typeface="Palanquin" panose="020B0004020203020204" pitchFamily="34" charset="77"/>
              </a:rPr>
              <a:t>amet</a:t>
            </a:r>
            <a:r>
              <a:rPr lang="en-GB" sz="1600" b="0" i="0" dirty="0">
                <a:solidFill>
                  <a:schemeClr val="tx2"/>
                </a:solidFill>
                <a:effectLst/>
                <a:latin typeface="Palanquin" panose="020B0004020203020204" pitchFamily="34" charset="77"/>
                <a:cs typeface="Palanquin" panose="020B0004020203020204" pitchFamily="34" charset="77"/>
              </a:rPr>
              <a:t>, </a:t>
            </a:r>
            <a:r>
              <a:rPr lang="en-GB" sz="1600" b="0" i="0" dirty="0" err="1">
                <a:solidFill>
                  <a:schemeClr val="tx2"/>
                </a:solidFill>
                <a:effectLst/>
                <a:latin typeface="Palanquin" panose="020B0004020203020204" pitchFamily="34" charset="77"/>
                <a:cs typeface="Palanquin" panose="020B0004020203020204" pitchFamily="34" charset="77"/>
              </a:rPr>
              <a:t>consectetuer</a:t>
            </a:r>
            <a:r>
              <a:rPr lang="en-GB" sz="1600" b="0" i="0" dirty="0">
                <a:solidFill>
                  <a:schemeClr val="tx2"/>
                </a:solidFill>
                <a:effectLst/>
                <a:latin typeface="Palanquin" panose="020B0004020203020204" pitchFamily="34" charset="77"/>
                <a:cs typeface="Palanquin" panose="020B0004020203020204" pitchFamily="34" charset="77"/>
              </a:rPr>
              <a:t> </a:t>
            </a:r>
            <a:r>
              <a:rPr lang="en-GB" sz="1600" b="0" i="0" dirty="0" err="1">
                <a:solidFill>
                  <a:schemeClr val="tx2"/>
                </a:solidFill>
                <a:effectLst/>
                <a:latin typeface="Palanquin" panose="020B0004020203020204" pitchFamily="34" charset="77"/>
                <a:cs typeface="Palanquin" panose="020B0004020203020204" pitchFamily="34" charset="77"/>
              </a:rPr>
              <a:t>adipiscing</a:t>
            </a:r>
            <a:r>
              <a:rPr lang="en-GB" sz="1600" b="0" i="0" dirty="0">
                <a:solidFill>
                  <a:schemeClr val="tx2"/>
                </a:solidFill>
                <a:effectLst/>
                <a:latin typeface="Palanquin" panose="020B0004020203020204" pitchFamily="34" charset="77"/>
                <a:cs typeface="Palanquin" panose="020B0004020203020204" pitchFamily="34" charset="77"/>
              </a:rPr>
              <a:t> </a:t>
            </a:r>
            <a:r>
              <a:rPr lang="en-GB" sz="1600" b="0" i="0" dirty="0" err="1">
                <a:solidFill>
                  <a:schemeClr val="tx2"/>
                </a:solidFill>
                <a:effectLst/>
                <a:latin typeface="Palanquin" panose="020B0004020203020204" pitchFamily="34" charset="77"/>
                <a:cs typeface="Palanquin" panose="020B0004020203020204" pitchFamily="34" charset="77"/>
              </a:rPr>
              <a:t>elit</a:t>
            </a:r>
            <a:r>
              <a:rPr lang="en-GB" sz="1600" b="0" i="0" dirty="0">
                <a:solidFill>
                  <a:schemeClr val="tx2"/>
                </a:solidFill>
                <a:effectLst/>
                <a:latin typeface="Palanquin" panose="020B0004020203020204" pitchFamily="34" charset="77"/>
                <a:cs typeface="Palanquin" panose="020B0004020203020204" pitchFamily="34" charset="77"/>
              </a:rPr>
              <a:t>.</a:t>
            </a:r>
            <a:endParaRPr lang="en-US" sz="1600" dirty="0">
              <a:solidFill>
                <a:schemeClr val="tx2"/>
              </a:solidFill>
              <a:latin typeface="Palanquin" panose="020B0004020203020204" pitchFamily="34" charset="77"/>
              <a:cs typeface="Palanquin" panose="020B0004020203020204" pitchFamily="34" charset="77"/>
            </a:endParaRPr>
          </a:p>
        </p:txBody>
      </p:sp>
      <p:cxnSp>
        <p:nvCxnSpPr>
          <p:cNvPr id="11" name="Straight Connector 10">
            <a:extLst>
              <a:ext uri="{FF2B5EF4-FFF2-40B4-BE49-F238E27FC236}">
                <a16:creationId xmlns:a16="http://schemas.microsoft.com/office/drawing/2014/main" id="{336C0BC2-191C-3D74-11BC-759B66E8D890}"/>
              </a:ext>
            </a:extLst>
          </p:cNvPr>
          <p:cNvCxnSpPr>
            <a:cxnSpLocks/>
            <a:stCxn id="5" idx="2"/>
            <a:endCxn id="6" idx="0"/>
          </p:cNvCxnSpPr>
          <p:nvPr/>
        </p:nvCxnSpPr>
        <p:spPr>
          <a:xfrm>
            <a:off x="7318279" y="1313402"/>
            <a:ext cx="0" cy="510033"/>
          </a:xfrm>
          <a:prstGeom prst="line">
            <a:avLst/>
          </a:prstGeom>
          <a:ln w="1270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6" name="Graphic 14">
            <a:extLst>
              <a:ext uri="{FF2B5EF4-FFF2-40B4-BE49-F238E27FC236}">
                <a16:creationId xmlns:a16="http://schemas.microsoft.com/office/drawing/2014/main" id="{0367D69D-548E-B690-42A2-1B657A745DCD}"/>
              </a:ext>
            </a:extLst>
          </p:cNvPr>
          <p:cNvSpPr/>
          <p:nvPr/>
        </p:nvSpPr>
        <p:spPr>
          <a:xfrm>
            <a:off x="6549014" y="3317141"/>
            <a:ext cx="1538530" cy="1399911"/>
          </a:xfrm>
          <a:custGeom>
            <a:avLst/>
            <a:gdLst>
              <a:gd name="connsiteX0" fmla="*/ 1183345 w 2541494"/>
              <a:gd name="connsiteY0" fmla="*/ 1625883 h 1651460"/>
              <a:gd name="connsiteX1" fmla="*/ 35249 w 2541494"/>
              <a:gd name="connsiteY1" fmla="*/ 890120 h 1651460"/>
              <a:gd name="connsiteX2" fmla="*/ 35249 w 2541494"/>
              <a:gd name="connsiteY2" fmla="*/ 761340 h 1651460"/>
              <a:gd name="connsiteX3" fmla="*/ 1183345 w 2541494"/>
              <a:gd name="connsiteY3" fmla="*/ 25577 h 1651460"/>
              <a:gd name="connsiteX4" fmla="*/ 1358149 w 2541494"/>
              <a:gd name="connsiteY4" fmla="*/ 25577 h 1651460"/>
              <a:gd name="connsiteX5" fmla="*/ 2506245 w 2541494"/>
              <a:gd name="connsiteY5" fmla="*/ 761340 h 1651460"/>
              <a:gd name="connsiteX6" fmla="*/ 2506245 w 2541494"/>
              <a:gd name="connsiteY6" fmla="*/ 890120 h 1651460"/>
              <a:gd name="connsiteX7" fmla="*/ 1358149 w 2541494"/>
              <a:gd name="connsiteY7" fmla="*/ 1625883 h 1651460"/>
              <a:gd name="connsiteX8" fmla="*/ 1183345 w 2541494"/>
              <a:gd name="connsiteY8" fmla="*/ 1625883 h 16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1494" h="1651460">
                <a:moveTo>
                  <a:pt x="1183345" y="1625883"/>
                </a:moveTo>
                <a:lnTo>
                  <a:pt x="35249" y="890120"/>
                </a:lnTo>
                <a:cubicBezTo>
                  <a:pt x="-11750" y="859990"/>
                  <a:pt x="-11750" y="791471"/>
                  <a:pt x="35249" y="761340"/>
                </a:cubicBezTo>
                <a:lnTo>
                  <a:pt x="1183345" y="25577"/>
                </a:lnTo>
                <a:cubicBezTo>
                  <a:pt x="1236605" y="-8526"/>
                  <a:pt x="1304889" y="-8526"/>
                  <a:pt x="1358149" y="25577"/>
                </a:cubicBezTo>
                <a:lnTo>
                  <a:pt x="2506245" y="761340"/>
                </a:lnTo>
                <a:cubicBezTo>
                  <a:pt x="2553244" y="791471"/>
                  <a:pt x="2553244" y="859990"/>
                  <a:pt x="2506245" y="890120"/>
                </a:cubicBezTo>
                <a:lnTo>
                  <a:pt x="1358149" y="1625883"/>
                </a:lnTo>
                <a:cubicBezTo>
                  <a:pt x="1304889" y="1659986"/>
                  <a:pt x="1236605" y="1659986"/>
                  <a:pt x="1183345" y="1625883"/>
                </a:cubicBezTo>
                <a:close/>
              </a:path>
            </a:pathLst>
          </a:custGeom>
          <a:solidFill>
            <a:schemeClr val="accent2"/>
          </a:solidFill>
          <a:ln w="0" cap="flat">
            <a:noFill/>
            <a:prstDash val="solid"/>
            <a:miter/>
          </a:ln>
        </p:spPr>
        <p:txBody>
          <a:bodyPr rtlCol="0" anchor="ctr"/>
          <a:lstStyle/>
          <a:p>
            <a:pPr algn="ctr"/>
            <a:r>
              <a:rPr lang="en-US" dirty="0">
                <a:solidFill>
                  <a:schemeClr val="bg1"/>
                </a:solidFill>
                <a:latin typeface="Palanquin" panose="020B0004020203020204" pitchFamily="34" charset="77"/>
                <a:cs typeface="Palanquin" panose="020B0004020203020204" pitchFamily="34" charset="77"/>
              </a:rPr>
              <a:t>Choice II</a:t>
            </a:r>
          </a:p>
        </p:txBody>
      </p:sp>
      <p:cxnSp>
        <p:nvCxnSpPr>
          <p:cNvPr id="50" name="Straight Connector 49">
            <a:extLst>
              <a:ext uri="{FF2B5EF4-FFF2-40B4-BE49-F238E27FC236}">
                <a16:creationId xmlns:a16="http://schemas.microsoft.com/office/drawing/2014/main" id="{9C7B10A1-6C22-3ACA-C611-4E60B4724FB0}"/>
              </a:ext>
            </a:extLst>
          </p:cNvPr>
          <p:cNvCxnSpPr>
            <a:cxnSpLocks/>
            <a:stCxn id="6" idx="2"/>
          </p:cNvCxnSpPr>
          <p:nvPr/>
        </p:nvCxnSpPr>
        <p:spPr>
          <a:xfrm>
            <a:off x="7318279" y="2807108"/>
            <a:ext cx="0" cy="507196"/>
          </a:xfrm>
          <a:prstGeom prst="line">
            <a:avLst/>
          </a:prstGeom>
          <a:ln w="1270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79DC8C8D-7ABD-FEBE-4D6E-8AB095DB14B0}"/>
              </a:ext>
            </a:extLst>
          </p:cNvPr>
          <p:cNvGrpSpPr/>
          <p:nvPr/>
        </p:nvGrpSpPr>
        <p:grpSpPr>
          <a:xfrm>
            <a:off x="9373352" y="779314"/>
            <a:ext cx="1846890" cy="1399911"/>
            <a:chOff x="9474211" y="779314"/>
            <a:chExt cx="1846890" cy="1399911"/>
          </a:xfrm>
        </p:grpSpPr>
        <p:sp>
          <p:nvSpPr>
            <p:cNvPr id="53" name="Graphic 14">
              <a:extLst>
                <a:ext uri="{FF2B5EF4-FFF2-40B4-BE49-F238E27FC236}">
                  <a16:creationId xmlns:a16="http://schemas.microsoft.com/office/drawing/2014/main" id="{B7F452D9-1989-85D7-A071-679FDF9FEDCD}"/>
                </a:ext>
              </a:extLst>
            </p:cNvPr>
            <p:cNvSpPr/>
            <p:nvPr/>
          </p:nvSpPr>
          <p:spPr>
            <a:xfrm>
              <a:off x="9474211" y="779314"/>
              <a:ext cx="1846890" cy="1399911"/>
            </a:xfrm>
            <a:custGeom>
              <a:avLst/>
              <a:gdLst>
                <a:gd name="connsiteX0" fmla="*/ 1183345 w 2541494"/>
                <a:gd name="connsiteY0" fmla="*/ 1625883 h 1651460"/>
                <a:gd name="connsiteX1" fmla="*/ 35249 w 2541494"/>
                <a:gd name="connsiteY1" fmla="*/ 890120 h 1651460"/>
                <a:gd name="connsiteX2" fmla="*/ 35249 w 2541494"/>
                <a:gd name="connsiteY2" fmla="*/ 761340 h 1651460"/>
                <a:gd name="connsiteX3" fmla="*/ 1183345 w 2541494"/>
                <a:gd name="connsiteY3" fmla="*/ 25577 h 1651460"/>
                <a:gd name="connsiteX4" fmla="*/ 1358149 w 2541494"/>
                <a:gd name="connsiteY4" fmla="*/ 25577 h 1651460"/>
                <a:gd name="connsiteX5" fmla="*/ 2506245 w 2541494"/>
                <a:gd name="connsiteY5" fmla="*/ 761340 h 1651460"/>
                <a:gd name="connsiteX6" fmla="*/ 2506245 w 2541494"/>
                <a:gd name="connsiteY6" fmla="*/ 890120 h 1651460"/>
                <a:gd name="connsiteX7" fmla="*/ 1358149 w 2541494"/>
                <a:gd name="connsiteY7" fmla="*/ 1625883 h 1651460"/>
                <a:gd name="connsiteX8" fmla="*/ 1183345 w 2541494"/>
                <a:gd name="connsiteY8" fmla="*/ 1625883 h 16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1494" h="1651460">
                  <a:moveTo>
                    <a:pt x="1183345" y="1625883"/>
                  </a:moveTo>
                  <a:lnTo>
                    <a:pt x="35249" y="890120"/>
                  </a:lnTo>
                  <a:cubicBezTo>
                    <a:pt x="-11750" y="859990"/>
                    <a:pt x="-11750" y="791471"/>
                    <a:pt x="35249" y="761340"/>
                  </a:cubicBezTo>
                  <a:lnTo>
                    <a:pt x="1183345" y="25577"/>
                  </a:lnTo>
                  <a:cubicBezTo>
                    <a:pt x="1236605" y="-8526"/>
                    <a:pt x="1304889" y="-8526"/>
                    <a:pt x="1358149" y="25577"/>
                  </a:cubicBezTo>
                  <a:lnTo>
                    <a:pt x="2506245" y="761340"/>
                  </a:lnTo>
                  <a:cubicBezTo>
                    <a:pt x="2553244" y="791471"/>
                    <a:pt x="2553244" y="859990"/>
                    <a:pt x="2506245" y="890120"/>
                  </a:cubicBezTo>
                  <a:lnTo>
                    <a:pt x="1358149" y="1625883"/>
                  </a:lnTo>
                  <a:cubicBezTo>
                    <a:pt x="1304889" y="1659986"/>
                    <a:pt x="1236605" y="1659986"/>
                    <a:pt x="1183345" y="1625883"/>
                  </a:cubicBezTo>
                  <a:close/>
                </a:path>
              </a:pathLst>
            </a:custGeom>
            <a:solidFill>
              <a:schemeClr val="accent2">
                <a:alpha val="40000"/>
              </a:schemeClr>
            </a:solidFill>
            <a:ln w="0" cap="flat">
              <a:noFill/>
              <a:prstDash val="solid"/>
              <a:miter/>
            </a:ln>
          </p:spPr>
          <p:txBody>
            <a:bodyPr rtlCol="0" anchor="ctr"/>
            <a:lstStyle/>
            <a:p>
              <a:pPr algn="ctr"/>
              <a:endParaRPr lang="en-US" dirty="0">
                <a:solidFill>
                  <a:schemeClr val="bg1"/>
                </a:solidFill>
                <a:latin typeface="Palanquin" panose="020B0004020203020204" pitchFamily="34" charset="77"/>
                <a:cs typeface="Palanquin" panose="020B0004020203020204" pitchFamily="34" charset="77"/>
              </a:endParaRPr>
            </a:p>
          </p:txBody>
        </p:sp>
        <p:sp>
          <p:nvSpPr>
            <p:cNvPr id="54" name="Graphic 14">
              <a:extLst>
                <a:ext uri="{FF2B5EF4-FFF2-40B4-BE49-F238E27FC236}">
                  <a16:creationId xmlns:a16="http://schemas.microsoft.com/office/drawing/2014/main" id="{0177902F-7F51-97DE-DB3D-36E74953FDF3}"/>
                </a:ext>
              </a:extLst>
            </p:cNvPr>
            <p:cNvSpPr/>
            <p:nvPr/>
          </p:nvSpPr>
          <p:spPr>
            <a:xfrm>
              <a:off x="9551223" y="779314"/>
              <a:ext cx="1692866" cy="1399911"/>
            </a:xfrm>
            <a:custGeom>
              <a:avLst/>
              <a:gdLst>
                <a:gd name="connsiteX0" fmla="*/ 1183345 w 2541494"/>
                <a:gd name="connsiteY0" fmla="*/ 1625883 h 1651460"/>
                <a:gd name="connsiteX1" fmla="*/ 35249 w 2541494"/>
                <a:gd name="connsiteY1" fmla="*/ 890120 h 1651460"/>
                <a:gd name="connsiteX2" fmla="*/ 35249 w 2541494"/>
                <a:gd name="connsiteY2" fmla="*/ 761340 h 1651460"/>
                <a:gd name="connsiteX3" fmla="*/ 1183345 w 2541494"/>
                <a:gd name="connsiteY3" fmla="*/ 25577 h 1651460"/>
                <a:gd name="connsiteX4" fmla="*/ 1358149 w 2541494"/>
                <a:gd name="connsiteY4" fmla="*/ 25577 h 1651460"/>
                <a:gd name="connsiteX5" fmla="*/ 2506245 w 2541494"/>
                <a:gd name="connsiteY5" fmla="*/ 761340 h 1651460"/>
                <a:gd name="connsiteX6" fmla="*/ 2506245 w 2541494"/>
                <a:gd name="connsiteY6" fmla="*/ 890120 h 1651460"/>
                <a:gd name="connsiteX7" fmla="*/ 1358149 w 2541494"/>
                <a:gd name="connsiteY7" fmla="*/ 1625883 h 1651460"/>
                <a:gd name="connsiteX8" fmla="*/ 1183345 w 2541494"/>
                <a:gd name="connsiteY8" fmla="*/ 1625883 h 16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1494" h="1651460">
                  <a:moveTo>
                    <a:pt x="1183345" y="1625883"/>
                  </a:moveTo>
                  <a:lnTo>
                    <a:pt x="35249" y="890120"/>
                  </a:lnTo>
                  <a:cubicBezTo>
                    <a:pt x="-11750" y="859990"/>
                    <a:pt x="-11750" y="791471"/>
                    <a:pt x="35249" y="761340"/>
                  </a:cubicBezTo>
                  <a:lnTo>
                    <a:pt x="1183345" y="25577"/>
                  </a:lnTo>
                  <a:cubicBezTo>
                    <a:pt x="1236605" y="-8526"/>
                    <a:pt x="1304889" y="-8526"/>
                    <a:pt x="1358149" y="25577"/>
                  </a:cubicBezTo>
                  <a:lnTo>
                    <a:pt x="2506245" y="761340"/>
                  </a:lnTo>
                  <a:cubicBezTo>
                    <a:pt x="2553244" y="791471"/>
                    <a:pt x="2553244" y="859990"/>
                    <a:pt x="2506245" y="890120"/>
                  </a:cubicBezTo>
                  <a:lnTo>
                    <a:pt x="1358149" y="1625883"/>
                  </a:lnTo>
                  <a:cubicBezTo>
                    <a:pt x="1304889" y="1659986"/>
                    <a:pt x="1236605" y="1659986"/>
                    <a:pt x="1183345" y="1625883"/>
                  </a:cubicBezTo>
                  <a:close/>
                </a:path>
              </a:pathLst>
            </a:custGeom>
            <a:solidFill>
              <a:schemeClr val="accent2">
                <a:alpha val="40000"/>
              </a:schemeClr>
            </a:solidFill>
            <a:ln w="0" cap="flat">
              <a:noFill/>
              <a:prstDash val="solid"/>
              <a:miter/>
            </a:ln>
          </p:spPr>
          <p:txBody>
            <a:bodyPr rtlCol="0" anchor="ctr"/>
            <a:lstStyle/>
            <a:p>
              <a:pPr algn="ctr"/>
              <a:endParaRPr lang="en-US" dirty="0">
                <a:solidFill>
                  <a:schemeClr val="bg1"/>
                </a:solidFill>
                <a:latin typeface="Palanquin" panose="020B0004020203020204" pitchFamily="34" charset="77"/>
                <a:cs typeface="Palanquin" panose="020B0004020203020204" pitchFamily="34" charset="77"/>
              </a:endParaRPr>
            </a:p>
          </p:txBody>
        </p:sp>
        <p:sp>
          <p:nvSpPr>
            <p:cNvPr id="55" name="Graphic 14">
              <a:extLst>
                <a:ext uri="{FF2B5EF4-FFF2-40B4-BE49-F238E27FC236}">
                  <a16:creationId xmlns:a16="http://schemas.microsoft.com/office/drawing/2014/main" id="{80EA9400-2B2F-15CE-A7CE-E94C871288E5}"/>
                </a:ext>
              </a:extLst>
            </p:cNvPr>
            <p:cNvSpPr/>
            <p:nvPr/>
          </p:nvSpPr>
          <p:spPr>
            <a:xfrm>
              <a:off x="9628391" y="779314"/>
              <a:ext cx="1538530" cy="1399911"/>
            </a:xfrm>
            <a:custGeom>
              <a:avLst/>
              <a:gdLst>
                <a:gd name="connsiteX0" fmla="*/ 1183345 w 2541494"/>
                <a:gd name="connsiteY0" fmla="*/ 1625883 h 1651460"/>
                <a:gd name="connsiteX1" fmla="*/ 35249 w 2541494"/>
                <a:gd name="connsiteY1" fmla="*/ 890120 h 1651460"/>
                <a:gd name="connsiteX2" fmla="*/ 35249 w 2541494"/>
                <a:gd name="connsiteY2" fmla="*/ 761340 h 1651460"/>
                <a:gd name="connsiteX3" fmla="*/ 1183345 w 2541494"/>
                <a:gd name="connsiteY3" fmla="*/ 25577 h 1651460"/>
                <a:gd name="connsiteX4" fmla="*/ 1358149 w 2541494"/>
                <a:gd name="connsiteY4" fmla="*/ 25577 h 1651460"/>
                <a:gd name="connsiteX5" fmla="*/ 2506245 w 2541494"/>
                <a:gd name="connsiteY5" fmla="*/ 761340 h 1651460"/>
                <a:gd name="connsiteX6" fmla="*/ 2506245 w 2541494"/>
                <a:gd name="connsiteY6" fmla="*/ 890120 h 1651460"/>
                <a:gd name="connsiteX7" fmla="*/ 1358149 w 2541494"/>
                <a:gd name="connsiteY7" fmla="*/ 1625883 h 1651460"/>
                <a:gd name="connsiteX8" fmla="*/ 1183345 w 2541494"/>
                <a:gd name="connsiteY8" fmla="*/ 1625883 h 16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1494" h="1651460">
                  <a:moveTo>
                    <a:pt x="1183345" y="1625883"/>
                  </a:moveTo>
                  <a:lnTo>
                    <a:pt x="35249" y="890120"/>
                  </a:lnTo>
                  <a:cubicBezTo>
                    <a:pt x="-11750" y="859990"/>
                    <a:pt x="-11750" y="791471"/>
                    <a:pt x="35249" y="761340"/>
                  </a:cubicBezTo>
                  <a:lnTo>
                    <a:pt x="1183345" y="25577"/>
                  </a:lnTo>
                  <a:cubicBezTo>
                    <a:pt x="1236605" y="-8526"/>
                    <a:pt x="1304889" y="-8526"/>
                    <a:pt x="1358149" y="25577"/>
                  </a:cubicBezTo>
                  <a:lnTo>
                    <a:pt x="2506245" y="761340"/>
                  </a:lnTo>
                  <a:cubicBezTo>
                    <a:pt x="2553244" y="791471"/>
                    <a:pt x="2553244" y="859990"/>
                    <a:pt x="2506245" y="890120"/>
                  </a:cubicBezTo>
                  <a:lnTo>
                    <a:pt x="1358149" y="1625883"/>
                  </a:lnTo>
                  <a:cubicBezTo>
                    <a:pt x="1304889" y="1659986"/>
                    <a:pt x="1236605" y="1659986"/>
                    <a:pt x="1183345" y="1625883"/>
                  </a:cubicBezTo>
                  <a:close/>
                </a:path>
              </a:pathLst>
            </a:custGeom>
            <a:solidFill>
              <a:schemeClr val="accent2"/>
            </a:solidFill>
            <a:ln w="0" cap="flat">
              <a:noFill/>
              <a:prstDash val="solid"/>
              <a:miter/>
            </a:ln>
          </p:spPr>
          <p:txBody>
            <a:bodyPr rtlCol="0" anchor="ctr"/>
            <a:lstStyle/>
            <a:p>
              <a:pPr algn="ctr"/>
              <a:r>
                <a:rPr lang="en-US" dirty="0">
                  <a:solidFill>
                    <a:schemeClr val="bg1"/>
                  </a:solidFill>
                  <a:latin typeface="Palanquin" panose="020B0004020203020204" pitchFamily="34" charset="77"/>
                  <a:cs typeface="Palanquin" panose="020B0004020203020204" pitchFamily="34" charset="77"/>
                </a:rPr>
                <a:t>Choice I</a:t>
              </a:r>
            </a:p>
          </p:txBody>
        </p:sp>
      </p:grpSp>
      <p:sp>
        <p:nvSpPr>
          <p:cNvPr id="56" name="Rounded Rectangle 55">
            <a:extLst>
              <a:ext uri="{FF2B5EF4-FFF2-40B4-BE49-F238E27FC236}">
                <a16:creationId xmlns:a16="http://schemas.microsoft.com/office/drawing/2014/main" id="{42D52856-A768-2DBD-1C6A-E5896D21EC1C}"/>
              </a:ext>
            </a:extLst>
          </p:cNvPr>
          <p:cNvSpPr/>
          <p:nvPr/>
        </p:nvSpPr>
        <p:spPr>
          <a:xfrm>
            <a:off x="6312079" y="5207570"/>
            <a:ext cx="2012400" cy="98367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0" i="0" dirty="0">
                <a:solidFill>
                  <a:schemeClr val="tx2"/>
                </a:solidFill>
                <a:effectLst/>
                <a:latin typeface="Palanquin" panose="020B0004020203020204" pitchFamily="34" charset="77"/>
                <a:cs typeface="Palanquin" panose="020B0004020203020204" pitchFamily="34" charset="77"/>
              </a:rPr>
              <a:t>Lorem ipsum </a:t>
            </a:r>
            <a:r>
              <a:rPr lang="en-GB" sz="1600" b="0" i="0" dirty="0" err="1">
                <a:solidFill>
                  <a:schemeClr val="tx2"/>
                </a:solidFill>
                <a:effectLst/>
                <a:latin typeface="Palanquin" panose="020B0004020203020204" pitchFamily="34" charset="77"/>
                <a:cs typeface="Palanquin" panose="020B0004020203020204" pitchFamily="34" charset="77"/>
              </a:rPr>
              <a:t>odor</a:t>
            </a:r>
            <a:r>
              <a:rPr lang="en-GB" sz="1600" b="0" i="0" dirty="0">
                <a:solidFill>
                  <a:schemeClr val="tx2"/>
                </a:solidFill>
                <a:effectLst/>
                <a:latin typeface="Palanquin" panose="020B0004020203020204" pitchFamily="34" charset="77"/>
                <a:cs typeface="Palanquin" panose="020B0004020203020204" pitchFamily="34" charset="77"/>
              </a:rPr>
              <a:t> </a:t>
            </a:r>
            <a:r>
              <a:rPr lang="en-GB" sz="1600" b="0" i="0" dirty="0" err="1">
                <a:solidFill>
                  <a:schemeClr val="tx2"/>
                </a:solidFill>
                <a:effectLst/>
                <a:latin typeface="Palanquin" panose="020B0004020203020204" pitchFamily="34" charset="77"/>
                <a:cs typeface="Palanquin" panose="020B0004020203020204" pitchFamily="34" charset="77"/>
              </a:rPr>
              <a:t>amet</a:t>
            </a:r>
            <a:r>
              <a:rPr lang="en-GB" sz="1600" b="0" i="0" dirty="0">
                <a:solidFill>
                  <a:schemeClr val="tx2"/>
                </a:solidFill>
                <a:effectLst/>
                <a:latin typeface="Palanquin" panose="020B0004020203020204" pitchFamily="34" charset="77"/>
                <a:cs typeface="Palanquin" panose="020B0004020203020204" pitchFamily="34" charset="77"/>
              </a:rPr>
              <a:t>, </a:t>
            </a:r>
            <a:r>
              <a:rPr lang="en-GB" sz="1600" b="0" i="0" dirty="0" err="1">
                <a:solidFill>
                  <a:schemeClr val="tx2"/>
                </a:solidFill>
                <a:effectLst/>
                <a:latin typeface="Palanquin" panose="020B0004020203020204" pitchFamily="34" charset="77"/>
                <a:cs typeface="Palanquin" panose="020B0004020203020204" pitchFamily="34" charset="77"/>
              </a:rPr>
              <a:t>consectetuer</a:t>
            </a:r>
            <a:r>
              <a:rPr lang="en-GB" sz="1600" b="0" i="0" dirty="0">
                <a:solidFill>
                  <a:schemeClr val="tx2"/>
                </a:solidFill>
                <a:effectLst/>
                <a:latin typeface="Palanquin" panose="020B0004020203020204" pitchFamily="34" charset="77"/>
                <a:cs typeface="Palanquin" panose="020B0004020203020204" pitchFamily="34" charset="77"/>
              </a:rPr>
              <a:t> </a:t>
            </a:r>
            <a:r>
              <a:rPr lang="en-GB" sz="1600" b="0" i="0" dirty="0" err="1">
                <a:solidFill>
                  <a:schemeClr val="tx2"/>
                </a:solidFill>
                <a:effectLst/>
                <a:latin typeface="Palanquin" panose="020B0004020203020204" pitchFamily="34" charset="77"/>
                <a:cs typeface="Palanquin" panose="020B0004020203020204" pitchFamily="34" charset="77"/>
              </a:rPr>
              <a:t>adipiscing</a:t>
            </a:r>
            <a:r>
              <a:rPr lang="en-GB" sz="1600" b="0" i="0" dirty="0">
                <a:solidFill>
                  <a:schemeClr val="tx2"/>
                </a:solidFill>
                <a:effectLst/>
                <a:latin typeface="Palanquin" panose="020B0004020203020204" pitchFamily="34" charset="77"/>
                <a:cs typeface="Palanquin" panose="020B0004020203020204" pitchFamily="34" charset="77"/>
              </a:rPr>
              <a:t> </a:t>
            </a:r>
            <a:r>
              <a:rPr lang="en-GB" sz="1600" b="0" i="0" dirty="0" err="1">
                <a:solidFill>
                  <a:schemeClr val="tx2"/>
                </a:solidFill>
                <a:effectLst/>
                <a:latin typeface="Palanquin" panose="020B0004020203020204" pitchFamily="34" charset="77"/>
                <a:cs typeface="Palanquin" panose="020B0004020203020204" pitchFamily="34" charset="77"/>
              </a:rPr>
              <a:t>elit</a:t>
            </a:r>
            <a:r>
              <a:rPr lang="en-GB" sz="1600" b="0" i="0" dirty="0">
                <a:solidFill>
                  <a:schemeClr val="tx2"/>
                </a:solidFill>
                <a:effectLst/>
                <a:latin typeface="Palanquin" panose="020B0004020203020204" pitchFamily="34" charset="77"/>
                <a:cs typeface="Palanquin" panose="020B0004020203020204" pitchFamily="34" charset="77"/>
              </a:rPr>
              <a:t>.</a:t>
            </a:r>
            <a:endParaRPr lang="en-US" sz="1600" dirty="0">
              <a:solidFill>
                <a:schemeClr val="tx2"/>
              </a:solidFill>
              <a:latin typeface="Palanquin" panose="020B0004020203020204" pitchFamily="34" charset="77"/>
              <a:cs typeface="Palanquin" panose="020B0004020203020204" pitchFamily="34" charset="77"/>
            </a:endParaRPr>
          </a:p>
        </p:txBody>
      </p:sp>
      <p:cxnSp>
        <p:nvCxnSpPr>
          <p:cNvPr id="57" name="Straight Connector 56">
            <a:extLst>
              <a:ext uri="{FF2B5EF4-FFF2-40B4-BE49-F238E27FC236}">
                <a16:creationId xmlns:a16="http://schemas.microsoft.com/office/drawing/2014/main" id="{6AFDC326-593F-C661-2B99-9B31FB0EDE4B}"/>
              </a:ext>
            </a:extLst>
          </p:cNvPr>
          <p:cNvCxnSpPr>
            <a:cxnSpLocks/>
            <a:endCxn id="56" idx="0"/>
          </p:cNvCxnSpPr>
          <p:nvPr/>
        </p:nvCxnSpPr>
        <p:spPr>
          <a:xfrm>
            <a:off x="7318279" y="4697537"/>
            <a:ext cx="0" cy="510033"/>
          </a:xfrm>
          <a:prstGeom prst="line">
            <a:avLst/>
          </a:prstGeom>
          <a:ln w="1270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9" name="Rounded Rectangle 58">
            <a:extLst>
              <a:ext uri="{FF2B5EF4-FFF2-40B4-BE49-F238E27FC236}">
                <a16:creationId xmlns:a16="http://schemas.microsoft.com/office/drawing/2014/main" id="{E2862B9B-F432-71FA-323F-8FF10D5B7423}"/>
              </a:ext>
            </a:extLst>
          </p:cNvPr>
          <p:cNvSpPr/>
          <p:nvPr/>
        </p:nvSpPr>
        <p:spPr>
          <a:xfrm>
            <a:off x="9290597" y="2721876"/>
            <a:ext cx="2012400" cy="98367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0" i="0" dirty="0">
                <a:solidFill>
                  <a:schemeClr val="tx2"/>
                </a:solidFill>
                <a:effectLst/>
                <a:latin typeface="Palanquin" panose="020B0004020203020204" pitchFamily="34" charset="77"/>
                <a:cs typeface="Palanquin" panose="020B0004020203020204" pitchFamily="34" charset="77"/>
              </a:rPr>
              <a:t>Lorem ipsum </a:t>
            </a:r>
            <a:r>
              <a:rPr lang="en-GB" sz="1600" b="0" i="0" dirty="0" err="1">
                <a:solidFill>
                  <a:schemeClr val="tx2"/>
                </a:solidFill>
                <a:effectLst/>
                <a:latin typeface="Palanquin" panose="020B0004020203020204" pitchFamily="34" charset="77"/>
                <a:cs typeface="Palanquin" panose="020B0004020203020204" pitchFamily="34" charset="77"/>
              </a:rPr>
              <a:t>odor</a:t>
            </a:r>
            <a:r>
              <a:rPr lang="en-GB" sz="1600" b="0" i="0" dirty="0">
                <a:solidFill>
                  <a:schemeClr val="tx2"/>
                </a:solidFill>
                <a:effectLst/>
                <a:latin typeface="Palanquin" panose="020B0004020203020204" pitchFamily="34" charset="77"/>
                <a:cs typeface="Palanquin" panose="020B0004020203020204" pitchFamily="34" charset="77"/>
              </a:rPr>
              <a:t> </a:t>
            </a:r>
            <a:r>
              <a:rPr lang="en-GB" sz="1600" b="0" i="0" dirty="0" err="1">
                <a:solidFill>
                  <a:schemeClr val="tx2"/>
                </a:solidFill>
                <a:effectLst/>
                <a:latin typeface="Palanquin" panose="020B0004020203020204" pitchFamily="34" charset="77"/>
                <a:cs typeface="Palanquin" panose="020B0004020203020204" pitchFamily="34" charset="77"/>
              </a:rPr>
              <a:t>amet</a:t>
            </a:r>
            <a:r>
              <a:rPr lang="en-GB" sz="1600" b="0" i="0" dirty="0">
                <a:solidFill>
                  <a:schemeClr val="tx2"/>
                </a:solidFill>
                <a:effectLst/>
                <a:latin typeface="Palanquin" panose="020B0004020203020204" pitchFamily="34" charset="77"/>
                <a:cs typeface="Palanquin" panose="020B0004020203020204" pitchFamily="34" charset="77"/>
              </a:rPr>
              <a:t>, </a:t>
            </a:r>
            <a:r>
              <a:rPr lang="en-GB" sz="1600" b="0" i="0" dirty="0" err="1">
                <a:solidFill>
                  <a:schemeClr val="tx2"/>
                </a:solidFill>
                <a:effectLst/>
                <a:latin typeface="Palanquin" panose="020B0004020203020204" pitchFamily="34" charset="77"/>
                <a:cs typeface="Palanquin" panose="020B0004020203020204" pitchFamily="34" charset="77"/>
              </a:rPr>
              <a:t>consectetuer</a:t>
            </a:r>
            <a:r>
              <a:rPr lang="en-GB" sz="1600" b="0" i="0" dirty="0">
                <a:solidFill>
                  <a:schemeClr val="tx2"/>
                </a:solidFill>
                <a:effectLst/>
                <a:latin typeface="Palanquin" panose="020B0004020203020204" pitchFamily="34" charset="77"/>
                <a:cs typeface="Palanquin" panose="020B0004020203020204" pitchFamily="34" charset="77"/>
              </a:rPr>
              <a:t> </a:t>
            </a:r>
            <a:r>
              <a:rPr lang="en-GB" sz="1600" b="0" i="0" dirty="0" err="1">
                <a:solidFill>
                  <a:schemeClr val="tx2"/>
                </a:solidFill>
                <a:effectLst/>
                <a:latin typeface="Palanquin" panose="020B0004020203020204" pitchFamily="34" charset="77"/>
                <a:cs typeface="Palanquin" panose="020B0004020203020204" pitchFamily="34" charset="77"/>
              </a:rPr>
              <a:t>adipiscing</a:t>
            </a:r>
            <a:r>
              <a:rPr lang="en-GB" sz="1600" b="0" i="0" dirty="0">
                <a:solidFill>
                  <a:schemeClr val="tx2"/>
                </a:solidFill>
                <a:effectLst/>
                <a:latin typeface="Palanquin" panose="020B0004020203020204" pitchFamily="34" charset="77"/>
                <a:cs typeface="Palanquin" panose="020B0004020203020204" pitchFamily="34" charset="77"/>
              </a:rPr>
              <a:t> </a:t>
            </a:r>
            <a:r>
              <a:rPr lang="en-GB" sz="1600" b="0" i="0" dirty="0" err="1">
                <a:solidFill>
                  <a:schemeClr val="tx2"/>
                </a:solidFill>
                <a:effectLst/>
                <a:latin typeface="Palanquin" panose="020B0004020203020204" pitchFamily="34" charset="77"/>
                <a:cs typeface="Palanquin" panose="020B0004020203020204" pitchFamily="34" charset="77"/>
              </a:rPr>
              <a:t>elit</a:t>
            </a:r>
            <a:r>
              <a:rPr lang="en-GB" sz="1600" b="0" i="0" dirty="0">
                <a:solidFill>
                  <a:schemeClr val="tx2"/>
                </a:solidFill>
                <a:effectLst/>
                <a:latin typeface="Palanquin" panose="020B0004020203020204" pitchFamily="34" charset="77"/>
                <a:cs typeface="Palanquin" panose="020B0004020203020204" pitchFamily="34" charset="77"/>
              </a:rPr>
              <a:t>.</a:t>
            </a:r>
            <a:endParaRPr lang="en-US" sz="1600" dirty="0">
              <a:solidFill>
                <a:schemeClr val="tx2"/>
              </a:solidFill>
              <a:latin typeface="Palanquin" panose="020B0004020203020204" pitchFamily="34" charset="77"/>
              <a:cs typeface="Palanquin" panose="020B0004020203020204" pitchFamily="34" charset="77"/>
            </a:endParaRPr>
          </a:p>
        </p:txBody>
      </p:sp>
      <p:grpSp>
        <p:nvGrpSpPr>
          <p:cNvPr id="77" name="Group 76">
            <a:extLst>
              <a:ext uri="{FF2B5EF4-FFF2-40B4-BE49-F238E27FC236}">
                <a16:creationId xmlns:a16="http://schemas.microsoft.com/office/drawing/2014/main" id="{B0D4C193-3A41-467D-1466-B065385D3CD4}"/>
              </a:ext>
            </a:extLst>
          </p:cNvPr>
          <p:cNvGrpSpPr/>
          <p:nvPr/>
        </p:nvGrpSpPr>
        <p:grpSpPr>
          <a:xfrm>
            <a:off x="9110662" y="4163243"/>
            <a:ext cx="2372270" cy="636027"/>
            <a:chOff x="9211521" y="4079481"/>
            <a:chExt cx="2372270" cy="636027"/>
          </a:xfrm>
        </p:grpSpPr>
        <p:sp>
          <p:nvSpPr>
            <p:cNvPr id="63" name="Rounded Rectangle 62">
              <a:extLst>
                <a:ext uri="{FF2B5EF4-FFF2-40B4-BE49-F238E27FC236}">
                  <a16:creationId xmlns:a16="http://schemas.microsoft.com/office/drawing/2014/main" id="{024E8B51-AEC8-569A-E50E-4AA8D142BE37}"/>
                </a:ext>
              </a:extLst>
            </p:cNvPr>
            <p:cNvSpPr/>
            <p:nvPr/>
          </p:nvSpPr>
          <p:spPr>
            <a:xfrm>
              <a:off x="9211521" y="4079481"/>
              <a:ext cx="2372270" cy="634864"/>
            </a:xfrm>
            <a:prstGeom prst="roundRect">
              <a:avLst>
                <a:gd name="adj" fmla="val 50000"/>
              </a:avLst>
            </a:prstGeom>
            <a:solidFill>
              <a:schemeClr val="accent1">
                <a:alpha val="500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alanquin" panose="020B0004020203020204" pitchFamily="34" charset="77"/>
                <a:cs typeface="Palanquin" panose="020B0004020203020204" pitchFamily="34" charset="77"/>
              </a:endParaRPr>
            </a:p>
          </p:txBody>
        </p:sp>
        <p:sp>
          <p:nvSpPr>
            <p:cNvPr id="64" name="Rounded Rectangle 63">
              <a:extLst>
                <a:ext uri="{FF2B5EF4-FFF2-40B4-BE49-F238E27FC236}">
                  <a16:creationId xmlns:a16="http://schemas.microsoft.com/office/drawing/2014/main" id="{B846200B-F4D0-EC69-B91E-FEAD762CBD29}"/>
                </a:ext>
              </a:extLst>
            </p:cNvPr>
            <p:cNvSpPr/>
            <p:nvPr/>
          </p:nvSpPr>
          <p:spPr>
            <a:xfrm>
              <a:off x="9291649" y="4079481"/>
              <a:ext cx="2212014" cy="634864"/>
            </a:xfrm>
            <a:prstGeom prst="roundRect">
              <a:avLst>
                <a:gd name="adj" fmla="val 50000"/>
              </a:avLst>
            </a:prstGeom>
            <a:solidFill>
              <a:schemeClr val="accent1">
                <a:alpha val="500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alanquin" panose="020B0004020203020204" pitchFamily="34" charset="77"/>
                <a:cs typeface="Palanquin" panose="020B0004020203020204" pitchFamily="34" charset="77"/>
              </a:endParaRPr>
            </a:p>
          </p:txBody>
        </p:sp>
        <p:sp>
          <p:nvSpPr>
            <p:cNvPr id="65" name="Rounded Rectangle 64">
              <a:extLst>
                <a:ext uri="{FF2B5EF4-FFF2-40B4-BE49-F238E27FC236}">
                  <a16:creationId xmlns:a16="http://schemas.microsoft.com/office/drawing/2014/main" id="{F1FF4C88-2A8D-4416-BC05-CE78D523F64D}"/>
                </a:ext>
              </a:extLst>
            </p:cNvPr>
            <p:cNvSpPr/>
            <p:nvPr/>
          </p:nvSpPr>
          <p:spPr>
            <a:xfrm>
              <a:off x="9390892" y="4080644"/>
              <a:ext cx="2013528" cy="634864"/>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Palanquin" panose="020B0004020203020204" pitchFamily="34" charset="77"/>
                  <a:cs typeface="Palanquin" panose="020B0004020203020204" pitchFamily="34" charset="77"/>
                </a:rPr>
                <a:t>End State I</a:t>
              </a:r>
            </a:p>
          </p:txBody>
        </p:sp>
      </p:grpSp>
      <p:grpSp>
        <p:nvGrpSpPr>
          <p:cNvPr id="78" name="Group 77">
            <a:extLst>
              <a:ext uri="{FF2B5EF4-FFF2-40B4-BE49-F238E27FC236}">
                <a16:creationId xmlns:a16="http://schemas.microsoft.com/office/drawing/2014/main" id="{5E55DA3E-5D8D-F13D-9E83-FDEBE517877B}"/>
              </a:ext>
            </a:extLst>
          </p:cNvPr>
          <p:cNvGrpSpPr/>
          <p:nvPr/>
        </p:nvGrpSpPr>
        <p:grpSpPr>
          <a:xfrm>
            <a:off x="9110662" y="5379363"/>
            <a:ext cx="2372270" cy="636027"/>
            <a:chOff x="9211521" y="4079481"/>
            <a:chExt cx="2372270" cy="636027"/>
          </a:xfrm>
        </p:grpSpPr>
        <p:sp>
          <p:nvSpPr>
            <p:cNvPr id="79" name="Rounded Rectangle 78">
              <a:extLst>
                <a:ext uri="{FF2B5EF4-FFF2-40B4-BE49-F238E27FC236}">
                  <a16:creationId xmlns:a16="http://schemas.microsoft.com/office/drawing/2014/main" id="{C9A9D84F-DD13-6D8E-80C5-73CE31E33CF9}"/>
                </a:ext>
              </a:extLst>
            </p:cNvPr>
            <p:cNvSpPr/>
            <p:nvPr/>
          </p:nvSpPr>
          <p:spPr>
            <a:xfrm>
              <a:off x="9211521" y="4079481"/>
              <a:ext cx="2372270" cy="634864"/>
            </a:xfrm>
            <a:prstGeom prst="roundRect">
              <a:avLst>
                <a:gd name="adj" fmla="val 50000"/>
              </a:avLst>
            </a:prstGeom>
            <a:solidFill>
              <a:schemeClr val="accent1">
                <a:alpha val="500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alanquin" panose="020B0004020203020204" pitchFamily="34" charset="77"/>
                <a:cs typeface="Palanquin" panose="020B0004020203020204" pitchFamily="34" charset="77"/>
              </a:endParaRPr>
            </a:p>
          </p:txBody>
        </p:sp>
        <p:sp>
          <p:nvSpPr>
            <p:cNvPr id="80" name="Rounded Rectangle 79">
              <a:extLst>
                <a:ext uri="{FF2B5EF4-FFF2-40B4-BE49-F238E27FC236}">
                  <a16:creationId xmlns:a16="http://schemas.microsoft.com/office/drawing/2014/main" id="{98D65BB9-1CC3-778B-94F1-B65222AD8D05}"/>
                </a:ext>
              </a:extLst>
            </p:cNvPr>
            <p:cNvSpPr/>
            <p:nvPr/>
          </p:nvSpPr>
          <p:spPr>
            <a:xfrm>
              <a:off x="9291649" y="4079481"/>
              <a:ext cx="2212014" cy="634864"/>
            </a:xfrm>
            <a:prstGeom prst="roundRect">
              <a:avLst>
                <a:gd name="adj" fmla="val 50000"/>
              </a:avLst>
            </a:prstGeom>
            <a:solidFill>
              <a:schemeClr val="accent1">
                <a:alpha val="500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alanquin" panose="020B0004020203020204" pitchFamily="34" charset="77"/>
                <a:cs typeface="Palanquin" panose="020B0004020203020204" pitchFamily="34" charset="77"/>
              </a:endParaRPr>
            </a:p>
          </p:txBody>
        </p:sp>
        <p:sp>
          <p:nvSpPr>
            <p:cNvPr id="81" name="Rounded Rectangle 80">
              <a:extLst>
                <a:ext uri="{FF2B5EF4-FFF2-40B4-BE49-F238E27FC236}">
                  <a16:creationId xmlns:a16="http://schemas.microsoft.com/office/drawing/2014/main" id="{B24C0ACC-E4D8-EF97-A0D3-0642A85A31CE}"/>
                </a:ext>
              </a:extLst>
            </p:cNvPr>
            <p:cNvSpPr/>
            <p:nvPr/>
          </p:nvSpPr>
          <p:spPr>
            <a:xfrm>
              <a:off x="9390892" y="4080644"/>
              <a:ext cx="2013528" cy="634864"/>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Palanquin" panose="020B0004020203020204" pitchFamily="34" charset="77"/>
                  <a:cs typeface="Palanquin" panose="020B0004020203020204" pitchFamily="34" charset="77"/>
                </a:rPr>
                <a:t>End State II</a:t>
              </a:r>
            </a:p>
          </p:txBody>
        </p:sp>
      </p:grpSp>
      <p:cxnSp>
        <p:nvCxnSpPr>
          <p:cNvPr id="85" name="Elbow Connector 84">
            <a:extLst>
              <a:ext uri="{FF2B5EF4-FFF2-40B4-BE49-F238E27FC236}">
                <a16:creationId xmlns:a16="http://schemas.microsoft.com/office/drawing/2014/main" id="{4860A985-917A-15B0-ACD2-E2A80DC24F92}"/>
              </a:ext>
            </a:extLst>
          </p:cNvPr>
          <p:cNvCxnSpPr>
            <a:cxnSpLocks/>
            <a:stCxn id="6" idx="3"/>
          </p:cNvCxnSpPr>
          <p:nvPr/>
        </p:nvCxnSpPr>
        <p:spPr>
          <a:xfrm flipV="1">
            <a:off x="8324479" y="1478106"/>
            <a:ext cx="1199589" cy="837166"/>
          </a:xfrm>
          <a:prstGeom prst="bentConnector3">
            <a:avLst>
              <a:gd name="adj1" fmla="val 50000"/>
            </a:avLst>
          </a:prstGeom>
          <a:ln w="1270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68AE2D1-1C34-BB47-848C-5E7A9470952A}"/>
              </a:ext>
            </a:extLst>
          </p:cNvPr>
          <p:cNvCxnSpPr>
            <a:cxnSpLocks/>
            <a:endCxn id="59" idx="0"/>
          </p:cNvCxnSpPr>
          <p:nvPr/>
        </p:nvCxnSpPr>
        <p:spPr>
          <a:xfrm>
            <a:off x="10288307" y="2174077"/>
            <a:ext cx="8490" cy="547799"/>
          </a:xfrm>
          <a:prstGeom prst="line">
            <a:avLst/>
          </a:prstGeom>
          <a:ln w="1270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BEC1C1-D17F-B1FA-EC93-B5C479821E92}"/>
              </a:ext>
            </a:extLst>
          </p:cNvPr>
          <p:cNvCxnSpPr>
            <a:cxnSpLocks/>
            <a:stCxn id="59" idx="2"/>
            <a:endCxn id="65" idx="0"/>
          </p:cNvCxnSpPr>
          <p:nvPr/>
        </p:nvCxnSpPr>
        <p:spPr>
          <a:xfrm>
            <a:off x="10296797" y="3705549"/>
            <a:ext cx="0" cy="458857"/>
          </a:xfrm>
          <a:prstGeom prst="line">
            <a:avLst/>
          </a:prstGeom>
          <a:ln w="1270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56DBDF5-342A-DE8E-0341-D2C19B15642F}"/>
              </a:ext>
            </a:extLst>
          </p:cNvPr>
          <p:cNvCxnSpPr>
            <a:cxnSpLocks/>
            <a:stCxn id="56" idx="3"/>
            <a:endCxn id="81" idx="1"/>
          </p:cNvCxnSpPr>
          <p:nvPr/>
        </p:nvCxnSpPr>
        <p:spPr>
          <a:xfrm flipV="1">
            <a:off x="8324479" y="5697958"/>
            <a:ext cx="965554" cy="1449"/>
          </a:xfrm>
          <a:prstGeom prst="line">
            <a:avLst/>
          </a:prstGeom>
          <a:ln w="1270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65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45F7893-F221-3481-6032-4EC2D4B70601}"/>
              </a:ext>
            </a:extLst>
          </p:cNvPr>
          <p:cNvSpPr>
            <a:spLocks noGrp="1"/>
          </p:cNvSpPr>
          <p:nvPr>
            <p:ph type="pic" sz="quarter" idx="14"/>
          </p:nvPr>
        </p:nvSpPr>
        <p:spPr/>
        <p:txBody>
          <a:bodyPr/>
          <a:lstStyle/>
          <a:p>
            <a:endParaRPr lang="en-US"/>
          </a:p>
        </p:txBody>
      </p:sp>
      <p:sp>
        <p:nvSpPr>
          <p:cNvPr id="9" name="Picture Placeholder 8">
            <a:extLst>
              <a:ext uri="{FF2B5EF4-FFF2-40B4-BE49-F238E27FC236}">
                <a16:creationId xmlns:a16="http://schemas.microsoft.com/office/drawing/2014/main" id="{EC866EE1-BED0-57C7-B5E2-27D5A70E911F}"/>
              </a:ext>
            </a:extLst>
          </p:cNvPr>
          <p:cNvSpPr>
            <a:spLocks noGrp="1"/>
          </p:cNvSpPr>
          <p:nvPr>
            <p:ph type="pic" sz="quarter" idx="12"/>
          </p:nvPr>
        </p:nvSpPr>
        <p:spPr/>
        <p:txBody>
          <a:bodyPr/>
          <a:lstStyle/>
          <a:p>
            <a:endParaRPr lang="en-US"/>
          </a:p>
        </p:txBody>
      </p:sp>
      <p:sp>
        <p:nvSpPr>
          <p:cNvPr id="10" name="Picture Placeholder 9">
            <a:extLst>
              <a:ext uri="{FF2B5EF4-FFF2-40B4-BE49-F238E27FC236}">
                <a16:creationId xmlns:a16="http://schemas.microsoft.com/office/drawing/2014/main" id="{372544EE-16AB-836B-092E-2BA9187A36AC}"/>
              </a:ext>
            </a:extLst>
          </p:cNvPr>
          <p:cNvSpPr>
            <a:spLocks noGrp="1"/>
          </p:cNvSpPr>
          <p:nvPr>
            <p:ph type="pic" sz="quarter" idx="13"/>
          </p:nvPr>
        </p:nvSpPr>
        <p:spPr/>
        <p:txBody>
          <a:bodyPr/>
          <a:lstStyle/>
          <a:p>
            <a:endParaRPr lang="en-US"/>
          </a:p>
        </p:txBody>
      </p:sp>
      <p:sp>
        <p:nvSpPr>
          <p:cNvPr id="7" name="Text Placeholder 6">
            <a:extLst>
              <a:ext uri="{FF2B5EF4-FFF2-40B4-BE49-F238E27FC236}">
                <a16:creationId xmlns:a16="http://schemas.microsoft.com/office/drawing/2014/main" id="{6C60F4B5-1FDE-5651-AB83-FE7C1C5E3842}"/>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7CF36624-EF88-9801-2B74-75C86C70161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08111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B32BF44-DAE3-0589-7060-0B5A16C5B48A}"/>
              </a:ext>
            </a:extLst>
          </p:cNvPr>
          <p:cNvSpPr>
            <a:spLocks noGrp="1"/>
          </p:cNvSpPr>
          <p:nvPr>
            <p:ph type="pic" sz="quarter" idx="12"/>
          </p:nvPr>
        </p:nvSpPr>
        <p:spPr/>
        <p:txBody>
          <a:bodyPr/>
          <a:lstStyle/>
          <a:p>
            <a:endParaRPr lang="en-US"/>
          </a:p>
        </p:txBody>
      </p:sp>
      <p:sp>
        <p:nvSpPr>
          <p:cNvPr id="3" name="Picture Placeholder 2">
            <a:extLst>
              <a:ext uri="{FF2B5EF4-FFF2-40B4-BE49-F238E27FC236}">
                <a16:creationId xmlns:a16="http://schemas.microsoft.com/office/drawing/2014/main" id="{6D69A139-D024-4AA7-326C-44D1BDD357BE}"/>
              </a:ext>
            </a:extLst>
          </p:cNvPr>
          <p:cNvSpPr>
            <a:spLocks noGrp="1"/>
          </p:cNvSpPr>
          <p:nvPr>
            <p:ph type="pic" sz="quarter" idx="13"/>
          </p:nvPr>
        </p:nvSpPr>
        <p:spPr/>
        <p:txBody>
          <a:bodyPr/>
          <a:lstStyle/>
          <a:p>
            <a:endParaRPr lang="en-US"/>
          </a:p>
        </p:txBody>
      </p:sp>
      <p:sp>
        <p:nvSpPr>
          <p:cNvPr id="4" name="Picture Placeholder 3">
            <a:extLst>
              <a:ext uri="{FF2B5EF4-FFF2-40B4-BE49-F238E27FC236}">
                <a16:creationId xmlns:a16="http://schemas.microsoft.com/office/drawing/2014/main" id="{4ADF2399-3C3E-B90B-72BB-EF9D04E2D05D}"/>
              </a:ext>
            </a:extLst>
          </p:cNvPr>
          <p:cNvSpPr>
            <a:spLocks noGrp="1"/>
          </p:cNvSpPr>
          <p:nvPr>
            <p:ph type="pic" sz="quarter" idx="14"/>
          </p:nvPr>
        </p:nvSpPr>
        <p:spPr/>
        <p:txBody>
          <a:bodyPr/>
          <a:lstStyle/>
          <a:p>
            <a:endParaRPr lang="en-US"/>
          </a:p>
        </p:txBody>
      </p:sp>
      <p:sp>
        <p:nvSpPr>
          <p:cNvPr id="5" name="Picture Placeholder 4">
            <a:extLst>
              <a:ext uri="{FF2B5EF4-FFF2-40B4-BE49-F238E27FC236}">
                <a16:creationId xmlns:a16="http://schemas.microsoft.com/office/drawing/2014/main" id="{2FEEF63A-69E4-F5E9-4A79-77BD280FA5C3}"/>
              </a:ext>
            </a:extLst>
          </p:cNvPr>
          <p:cNvSpPr>
            <a:spLocks noGrp="1"/>
          </p:cNvSpPr>
          <p:nvPr>
            <p:ph type="pic" sz="quarter" idx="10"/>
          </p:nvPr>
        </p:nvSpPr>
        <p:spPr/>
        <p:txBody>
          <a:bodyPr/>
          <a:lstStyle/>
          <a:p>
            <a:endParaRPr lang="en-US"/>
          </a:p>
        </p:txBody>
      </p:sp>
      <p:sp>
        <p:nvSpPr>
          <p:cNvPr id="6" name="Picture Placeholder 5">
            <a:extLst>
              <a:ext uri="{FF2B5EF4-FFF2-40B4-BE49-F238E27FC236}">
                <a16:creationId xmlns:a16="http://schemas.microsoft.com/office/drawing/2014/main" id="{1628D02F-52C8-6DC6-052E-E814E212BE34}"/>
              </a:ext>
            </a:extLst>
          </p:cNvPr>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4276701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E160C46-516A-D6EA-5C7C-11164B0059B0}"/>
              </a:ext>
            </a:extLst>
          </p:cNvPr>
          <p:cNvSpPr>
            <a:spLocks noGrp="1"/>
          </p:cNvSpPr>
          <p:nvPr>
            <p:ph type="pic" sz="quarter" idx="10"/>
          </p:nvPr>
        </p:nvSpPr>
        <p:spPr/>
        <p:txBody>
          <a:bodyPr/>
          <a:lstStyle/>
          <a:p>
            <a:endParaRPr lang="en-US"/>
          </a:p>
        </p:txBody>
      </p:sp>
      <p:sp>
        <p:nvSpPr>
          <p:cNvPr id="3" name="Picture Placeholder 2">
            <a:extLst>
              <a:ext uri="{FF2B5EF4-FFF2-40B4-BE49-F238E27FC236}">
                <a16:creationId xmlns:a16="http://schemas.microsoft.com/office/drawing/2014/main" id="{0B9AC33A-0351-C2D8-1D45-137353F3340C}"/>
              </a:ext>
            </a:extLst>
          </p:cNvPr>
          <p:cNvSpPr>
            <a:spLocks noGrp="1"/>
          </p:cNvSpPr>
          <p:nvPr>
            <p:ph type="pic" sz="quarter" idx="11"/>
          </p:nvPr>
        </p:nvSpPr>
        <p:spPr/>
        <p:txBody>
          <a:bodyPr/>
          <a:lstStyle/>
          <a:p>
            <a:endParaRPr lang="en-US"/>
          </a:p>
        </p:txBody>
      </p:sp>
      <p:sp>
        <p:nvSpPr>
          <p:cNvPr id="4" name="Picture Placeholder 3">
            <a:extLst>
              <a:ext uri="{FF2B5EF4-FFF2-40B4-BE49-F238E27FC236}">
                <a16:creationId xmlns:a16="http://schemas.microsoft.com/office/drawing/2014/main" id="{6DE77481-4284-6066-4F25-0253522732BE}"/>
              </a:ext>
            </a:extLst>
          </p:cNvPr>
          <p:cNvSpPr>
            <a:spLocks noGrp="1"/>
          </p:cNvSpPr>
          <p:nvPr>
            <p:ph type="pic" sz="quarter" idx="12"/>
          </p:nvPr>
        </p:nvSpPr>
        <p:spPr/>
        <p:txBody>
          <a:bodyPr/>
          <a:lstStyle/>
          <a:p>
            <a:endParaRPr lang="en-US"/>
          </a:p>
        </p:txBody>
      </p:sp>
      <p:sp>
        <p:nvSpPr>
          <p:cNvPr id="5" name="Picture Placeholder 4">
            <a:extLst>
              <a:ext uri="{FF2B5EF4-FFF2-40B4-BE49-F238E27FC236}">
                <a16:creationId xmlns:a16="http://schemas.microsoft.com/office/drawing/2014/main" id="{E288044A-CB10-0178-6279-874E2585DD8B}"/>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386756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195B88E-9D8A-900A-7CAC-90205EB74B10}"/>
              </a:ext>
            </a:extLst>
          </p:cNvPr>
          <p:cNvSpPr>
            <a:spLocks noGrp="1"/>
          </p:cNvSpPr>
          <p:nvPr>
            <p:ph type="pic" sz="quarter" idx="10"/>
          </p:nvPr>
        </p:nvSpPr>
        <p:spPr/>
        <p:txBody>
          <a:bodyPr/>
          <a:lstStyle/>
          <a:p>
            <a:endParaRPr lang="en-US"/>
          </a:p>
        </p:txBody>
      </p:sp>
      <p:sp>
        <p:nvSpPr>
          <p:cNvPr id="11" name="Picture Placeholder 10">
            <a:extLst>
              <a:ext uri="{FF2B5EF4-FFF2-40B4-BE49-F238E27FC236}">
                <a16:creationId xmlns:a16="http://schemas.microsoft.com/office/drawing/2014/main" id="{D4F2BCC7-FD69-4660-6450-7A4689863445}"/>
              </a:ext>
            </a:extLst>
          </p:cNvPr>
          <p:cNvSpPr>
            <a:spLocks noGrp="1"/>
          </p:cNvSpPr>
          <p:nvPr>
            <p:ph type="pic" sz="quarter" idx="11"/>
          </p:nvPr>
        </p:nvSpPr>
        <p:spPr/>
        <p:txBody>
          <a:bodyPr/>
          <a:lstStyle/>
          <a:p>
            <a:endParaRPr lang="en-US"/>
          </a:p>
        </p:txBody>
      </p:sp>
      <p:sp>
        <p:nvSpPr>
          <p:cNvPr id="12" name="Picture Placeholder 11">
            <a:extLst>
              <a:ext uri="{FF2B5EF4-FFF2-40B4-BE49-F238E27FC236}">
                <a16:creationId xmlns:a16="http://schemas.microsoft.com/office/drawing/2014/main" id="{472DF412-B326-EBCE-8921-99E0129427F5}"/>
              </a:ext>
            </a:extLst>
          </p:cNvPr>
          <p:cNvSpPr>
            <a:spLocks noGrp="1"/>
          </p:cNvSpPr>
          <p:nvPr>
            <p:ph type="pic" sz="quarter" idx="12"/>
          </p:nvPr>
        </p:nvSpPr>
        <p:spPr/>
        <p:txBody>
          <a:bodyPr/>
          <a:lstStyle/>
          <a:p>
            <a:endParaRPr lang="en-US"/>
          </a:p>
        </p:txBody>
      </p:sp>
      <p:sp>
        <p:nvSpPr>
          <p:cNvPr id="13" name="Picture Placeholder 12">
            <a:extLst>
              <a:ext uri="{FF2B5EF4-FFF2-40B4-BE49-F238E27FC236}">
                <a16:creationId xmlns:a16="http://schemas.microsoft.com/office/drawing/2014/main" id="{A42FA7B7-DA1A-E0D2-8EA6-3BECFBA392D3}"/>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4078190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59F035D-BCBD-39AA-0C6C-DBC73FECF27A}"/>
              </a:ext>
            </a:extLst>
          </p:cNvPr>
          <p:cNvSpPr>
            <a:spLocks noGrp="1"/>
          </p:cNvSpPr>
          <p:nvPr>
            <p:ph type="pic" sz="quarter" idx="11"/>
          </p:nvPr>
        </p:nvSpPr>
        <p:spPr/>
        <p:txBody>
          <a:bodyPr/>
          <a:lstStyle/>
          <a:p>
            <a:endParaRPr lang="en-US"/>
          </a:p>
        </p:txBody>
      </p:sp>
      <p:sp>
        <p:nvSpPr>
          <p:cNvPr id="3" name="Picture Placeholder 2">
            <a:extLst>
              <a:ext uri="{FF2B5EF4-FFF2-40B4-BE49-F238E27FC236}">
                <a16:creationId xmlns:a16="http://schemas.microsoft.com/office/drawing/2014/main" id="{59D22D25-025D-E827-A5CD-CAE963543735}"/>
              </a:ext>
            </a:extLst>
          </p:cNvPr>
          <p:cNvSpPr>
            <a:spLocks noGrp="1"/>
          </p:cNvSpPr>
          <p:nvPr>
            <p:ph type="pic" sz="quarter" idx="12"/>
          </p:nvPr>
        </p:nvSpPr>
        <p:spPr/>
        <p:txBody>
          <a:bodyPr/>
          <a:lstStyle/>
          <a:p>
            <a:endParaRPr lang="en-US" dirty="0"/>
          </a:p>
        </p:txBody>
      </p:sp>
      <p:sp>
        <p:nvSpPr>
          <p:cNvPr id="8" name="Rectangle 7">
            <a:extLst>
              <a:ext uri="{FF2B5EF4-FFF2-40B4-BE49-F238E27FC236}">
                <a16:creationId xmlns:a16="http://schemas.microsoft.com/office/drawing/2014/main" id="{0A76F4AA-03FD-E0B3-3C99-C8AE196CB6F5}"/>
              </a:ext>
            </a:extLst>
          </p:cNvPr>
          <p:cNvSpPr>
            <a:spLocks noGrp="1" noRot="1" noMove="1" noResize="1" noEditPoints="1" noAdjustHandles="1" noChangeArrowheads="1" noChangeShapeType="1"/>
          </p:cNvSpPr>
          <p:nvPr/>
        </p:nvSpPr>
        <p:spPr>
          <a:xfrm>
            <a:off x="0" y="0"/>
            <a:ext cx="12192000" cy="1195762"/>
          </a:xfrm>
          <a:prstGeom prst="rect">
            <a:avLst/>
          </a:prstGeom>
          <a:gradFill>
            <a:gsLst>
              <a:gs pos="100000">
                <a:schemeClr val="tx1">
                  <a:alpha val="0"/>
                </a:schemeClr>
              </a:gs>
              <a:gs pos="17000">
                <a:schemeClr val="tx1">
                  <a:alpha val="6297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CE55A857-52FA-A882-5672-903ADC9FD871}"/>
              </a:ext>
            </a:extLst>
          </p:cNvPr>
          <p:cNvSpPr>
            <a:spLocks noGrp="1"/>
          </p:cNvSpPr>
          <p:nvPr>
            <p:ph type="pic" sz="quarter" idx="13"/>
          </p:nvPr>
        </p:nvSpPr>
        <p:spPr/>
        <p:txBody>
          <a:bodyPr/>
          <a:lstStyle/>
          <a:p>
            <a:endParaRPr lang="en-US"/>
          </a:p>
        </p:txBody>
      </p:sp>
      <p:sp>
        <p:nvSpPr>
          <p:cNvPr id="5" name="Picture Placeholder 4">
            <a:extLst>
              <a:ext uri="{FF2B5EF4-FFF2-40B4-BE49-F238E27FC236}">
                <a16:creationId xmlns:a16="http://schemas.microsoft.com/office/drawing/2014/main" id="{6A39C15A-C295-C435-68D0-706449AEB18E}"/>
              </a:ext>
            </a:extLst>
          </p:cNvPr>
          <p:cNvSpPr>
            <a:spLocks noGrp="1"/>
          </p:cNvSpPr>
          <p:nvPr>
            <p:ph type="pic" sz="quarter" idx="14"/>
          </p:nvPr>
        </p:nvSpPr>
        <p:spPr/>
        <p:txBody>
          <a:bodyPr/>
          <a:lstStyle/>
          <a:p>
            <a:endParaRPr lang="en-US" dirty="0"/>
          </a:p>
        </p:txBody>
      </p:sp>
      <p:sp>
        <p:nvSpPr>
          <p:cNvPr id="6" name="Picture Placeholder 5">
            <a:extLst>
              <a:ext uri="{FF2B5EF4-FFF2-40B4-BE49-F238E27FC236}">
                <a16:creationId xmlns:a16="http://schemas.microsoft.com/office/drawing/2014/main" id="{E42AF574-CA10-1D4C-6B29-C88324502193}"/>
              </a:ext>
            </a:extLst>
          </p:cNvPr>
          <p:cNvSpPr>
            <a:spLocks noGrp="1"/>
          </p:cNvSpPr>
          <p:nvPr>
            <p:ph type="pic" sz="quarter" idx="15"/>
          </p:nvPr>
        </p:nvSpPr>
        <p:spPr/>
        <p:txBody>
          <a:bodyPr/>
          <a:lstStyle/>
          <a:p>
            <a:endParaRPr lang="en-US" dirty="0"/>
          </a:p>
        </p:txBody>
      </p:sp>
      <p:sp>
        <p:nvSpPr>
          <p:cNvPr id="7" name="Text Placeholder 6">
            <a:extLst>
              <a:ext uri="{FF2B5EF4-FFF2-40B4-BE49-F238E27FC236}">
                <a16:creationId xmlns:a16="http://schemas.microsoft.com/office/drawing/2014/main" id="{7BF400E3-9A02-BBC8-9228-B8C0671BC1A7}"/>
              </a:ext>
            </a:extLst>
          </p:cNvPr>
          <p:cNvSpPr>
            <a:spLocks noGrp="1" noRot="1" noMove="1" noResize="1" noEditPoints="1" noAdjustHandles="1" noChangeArrowheads="1" noChangeShapeType="1"/>
          </p:cNvSpPr>
          <p:nvPr>
            <p:ph type="body" sz="quarter" idx="10"/>
          </p:nvPr>
        </p:nvSpPr>
        <p:spPr/>
        <p:txBody>
          <a:bodyPr/>
          <a:lstStyle/>
          <a:p>
            <a:endParaRPr lang="en-US" dirty="0"/>
          </a:p>
        </p:txBody>
      </p:sp>
      <p:sp>
        <p:nvSpPr>
          <p:cNvPr id="9" name="Rectangle 8">
            <a:extLst>
              <a:ext uri="{FF2B5EF4-FFF2-40B4-BE49-F238E27FC236}">
                <a16:creationId xmlns:a16="http://schemas.microsoft.com/office/drawing/2014/main" id="{4E7EE02F-6E91-7964-EAF0-799784B58E81}"/>
              </a:ext>
            </a:extLst>
          </p:cNvPr>
          <p:cNvSpPr>
            <a:spLocks noGrp="1" noRot="1" noMove="1" noResize="1" noEditPoints="1" noAdjustHandles="1" noChangeArrowheads="1" noChangeShapeType="1"/>
          </p:cNvSpPr>
          <p:nvPr/>
        </p:nvSpPr>
        <p:spPr>
          <a:xfrm rot="10800000">
            <a:off x="0" y="5565913"/>
            <a:ext cx="12192000" cy="1292086"/>
          </a:xfrm>
          <a:prstGeom prst="rect">
            <a:avLst/>
          </a:prstGeom>
          <a:gradFill>
            <a:gsLst>
              <a:gs pos="100000">
                <a:schemeClr val="tx1">
                  <a:alpha val="0"/>
                </a:schemeClr>
              </a:gs>
              <a:gs pos="48000">
                <a:schemeClr val="tx1">
                  <a:alpha val="44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E3AA554-2E27-B0A3-8C94-620C3C73201F}"/>
              </a:ext>
            </a:extLst>
          </p:cNvPr>
          <p:cNvPicPr>
            <a:picLocks noGrp="1" noRot="1" noChangeAspect="1" noMove="1" noResize="1" noEditPoints="1" noAdjustHandles="1" noChangeArrowheads="1" noChangeShapeType="1" noCrop="1"/>
          </p:cNvPicPr>
          <p:nvPr/>
        </p:nvPicPr>
        <p:blipFill>
          <a:blip r:embed="rId2"/>
          <a:stretch>
            <a:fillRect/>
          </a:stretch>
        </p:blipFill>
        <p:spPr>
          <a:xfrm>
            <a:off x="453822" y="5841361"/>
            <a:ext cx="1235278" cy="572261"/>
          </a:xfrm>
          <a:prstGeom prst="rect">
            <a:avLst/>
          </a:prstGeom>
        </p:spPr>
      </p:pic>
      <p:sp>
        <p:nvSpPr>
          <p:cNvPr id="11" name="TextBox 10">
            <a:extLst>
              <a:ext uri="{FF2B5EF4-FFF2-40B4-BE49-F238E27FC236}">
                <a16:creationId xmlns:a16="http://schemas.microsoft.com/office/drawing/2014/main" id="{55145923-C039-2A2E-F82F-BCB43423668D}"/>
              </a:ext>
            </a:extLst>
          </p:cNvPr>
          <p:cNvSpPr txBox="1">
            <a:spLocks noGrp="1" noRot="1" noMove="1" noResize="1" noEditPoints="1" noAdjustHandles="1" noChangeArrowheads="1" noChangeShapeType="1"/>
          </p:cNvSpPr>
          <p:nvPr/>
        </p:nvSpPr>
        <p:spPr>
          <a:xfrm>
            <a:off x="11353800" y="6059912"/>
            <a:ext cx="384377" cy="276999"/>
          </a:xfrm>
          <a:prstGeom prst="rect">
            <a:avLst/>
          </a:prstGeom>
          <a:noFill/>
        </p:spPr>
        <p:txBody>
          <a:bodyPr wrap="square">
            <a:spAutoFit/>
          </a:bodyPr>
          <a:lstStyle/>
          <a:p>
            <a:pPr algn="r"/>
            <a:fld id="{4E99414B-7769-ED44-815D-09C8E46F1F15}" type="slidenum">
              <a:rPr lang="en-US" sz="1200" b="1" smtClean="0">
                <a:solidFill>
                  <a:schemeClr val="bg1"/>
                </a:solidFill>
                <a:latin typeface="Palanquin" panose="020B0004020203020204" pitchFamily="34" charset="77"/>
                <a:cs typeface="Palanquin" panose="020B0004020203020204" pitchFamily="34" charset="77"/>
              </a:rPr>
              <a:t>47</a:t>
            </a:fld>
            <a:endParaRPr lang="en-US" sz="1200" b="1" dirty="0">
              <a:solidFill>
                <a:schemeClr val="bg1"/>
              </a:solidFill>
              <a:latin typeface="Palanquin" panose="020B0004020203020204" pitchFamily="34" charset="77"/>
              <a:cs typeface="Palanquin" panose="020B0004020203020204" pitchFamily="34" charset="77"/>
            </a:endParaRPr>
          </a:p>
        </p:txBody>
      </p:sp>
      <p:sp>
        <p:nvSpPr>
          <p:cNvPr id="28" name="TextBox 27">
            <a:extLst>
              <a:ext uri="{FF2B5EF4-FFF2-40B4-BE49-F238E27FC236}">
                <a16:creationId xmlns:a16="http://schemas.microsoft.com/office/drawing/2014/main" id="{6FB51BBC-9BCD-E5CF-DF7F-B6319B3E081C}"/>
              </a:ext>
            </a:extLst>
          </p:cNvPr>
          <p:cNvSpPr txBox="1"/>
          <p:nvPr/>
        </p:nvSpPr>
        <p:spPr>
          <a:xfrm>
            <a:off x="0" y="-471055"/>
            <a:ext cx="7037504" cy="338554"/>
          </a:xfrm>
          <a:prstGeom prst="rect">
            <a:avLst/>
          </a:prstGeom>
          <a:noFill/>
        </p:spPr>
        <p:txBody>
          <a:bodyPr wrap="none" rtlCol="0">
            <a:spAutoFit/>
          </a:bodyPr>
          <a:lstStyle/>
          <a:p>
            <a:r>
              <a:rPr lang="en-US" sz="1600" dirty="0">
                <a:latin typeface="Palanquin" panose="020B0004020203020204" pitchFamily="34" charset="77"/>
                <a:cs typeface="Palanquin" panose="020B0004020203020204" pitchFamily="34" charset="77"/>
              </a:rPr>
              <a:t>Note: For this slide, presentation title at top of slide must be updated manually</a:t>
            </a:r>
          </a:p>
        </p:txBody>
      </p:sp>
    </p:spTree>
    <p:extLst>
      <p:ext uri="{BB962C8B-B14F-4D97-AF65-F5344CB8AC3E}">
        <p14:creationId xmlns:p14="http://schemas.microsoft.com/office/powerpoint/2010/main" val="1481879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D9BC7C1-178C-CC14-CD76-E7D4B05DC8DC}"/>
              </a:ext>
            </a:extLst>
          </p:cNvPr>
          <p:cNvSpPr>
            <a:spLocks noGrp="1"/>
          </p:cNvSpPr>
          <p:nvPr>
            <p:ph type="pic" sz="quarter" idx="10"/>
          </p:nvPr>
        </p:nvSpPr>
        <p:spPr/>
        <p:txBody>
          <a:bodyPr/>
          <a:lstStyle/>
          <a:p>
            <a:endParaRPr lang="en-US"/>
          </a:p>
        </p:txBody>
      </p:sp>
      <p:sp>
        <p:nvSpPr>
          <p:cNvPr id="3" name="Picture Placeholder 2">
            <a:extLst>
              <a:ext uri="{FF2B5EF4-FFF2-40B4-BE49-F238E27FC236}">
                <a16:creationId xmlns:a16="http://schemas.microsoft.com/office/drawing/2014/main" id="{62EE4DAA-36E6-7127-26DC-DB9C0BB6BA3A}"/>
              </a:ext>
            </a:extLst>
          </p:cNvPr>
          <p:cNvSpPr>
            <a:spLocks noGrp="1"/>
          </p:cNvSpPr>
          <p:nvPr>
            <p:ph type="pic" sz="quarter" idx="11"/>
          </p:nvPr>
        </p:nvSpPr>
        <p:spPr/>
        <p:txBody>
          <a:bodyPr/>
          <a:lstStyle/>
          <a:p>
            <a:endParaRPr lang="en-US"/>
          </a:p>
        </p:txBody>
      </p:sp>
      <p:sp>
        <p:nvSpPr>
          <p:cNvPr id="4" name="Picture Placeholder 3">
            <a:extLst>
              <a:ext uri="{FF2B5EF4-FFF2-40B4-BE49-F238E27FC236}">
                <a16:creationId xmlns:a16="http://schemas.microsoft.com/office/drawing/2014/main" id="{30A4D757-18F4-5EF0-2CF8-4FCDD6072C68}"/>
              </a:ext>
            </a:extLst>
          </p:cNvPr>
          <p:cNvSpPr>
            <a:spLocks noGrp="1"/>
          </p:cNvSpPr>
          <p:nvPr>
            <p:ph type="pic" sz="quarter" idx="12"/>
          </p:nvPr>
        </p:nvSpPr>
        <p:spPr/>
        <p:txBody>
          <a:bodyPr/>
          <a:lstStyle/>
          <a:p>
            <a:endParaRPr lang="en-US"/>
          </a:p>
        </p:txBody>
      </p:sp>
      <p:sp>
        <p:nvSpPr>
          <p:cNvPr id="5" name="Picture Placeholder 4">
            <a:extLst>
              <a:ext uri="{FF2B5EF4-FFF2-40B4-BE49-F238E27FC236}">
                <a16:creationId xmlns:a16="http://schemas.microsoft.com/office/drawing/2014/main" id="{875CE619-FFB2-D48D-C387-E632959466C4}"/>
              </a:ext>
            </a:extLst>
          </p:cNvPr>
          <p:cNvSpPr>
            <a:spLocks noGrp="1"/>
          </p:cNvSpPr>
          <p:nvPr>
            <p:ph type="pic" sz="quarter" idx="13"/>
          </p:nvPr>
        </p:nvSpPr>
        <p:spPr/>
        <p:txBody>
          <a:bodyPr/>
          <a:lstStyle/>
          <a:p>
            <a:endParaRPr lang="en-US"/>
          </a:p>
        </p:txBody>
      </p:sp>
      <p:sp>
        <p:nvSpPr>
          <p:cNvPr id="6" name="Picture Placeholder 5">
            <a:extLst>
              <a:ext uri="{FF2B5EF4-FFF2-40B4-BE49-F238E27FC236}">
                <a16:creationId xmlns:a16="http://schemas.microsoft.com/office/drawing/2014/main" id="{F6313BA2-D140-BE7B-D86D-377C0FA073C3}"/>
              </a:ext>
            </a:extLst>
          </p:cNvPr>
          <p:cNvSpPr>
            <a:spLocks noGrp="1"/>
          </p:cNvSpPr>
          <p:nvPr>
            <p:ph type="pic" sz="quarter" idx="14"/>
          </p:nvPr>
        </p:nvSpPr>
        <p:spPr/>
        <p:txBody>
          <a:bodyPr/>
          <a:lstStyle/>
          <a:p>
            <a:endParaRPr lang="en-US"/>
          </a:p>
        </p:txBody>
      </p:sp>
      <p:sp>
        <p:nvSpPr>
          <p:cNvPr id="7" name="Text Placeholder 6">
            <a:extLst>
              <a:ext uri="{FF2B5EF4-FFF2-40B4-BE49-F238E27FC236}">
                <a16:creationId xmlns:a16="http://schemas.microsoft.com/office/drawing/2014/main" id="{88846757-E9FF-277D-E025-DFDA4548D22F}"/>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07051215-CBAA-7A85-9ECE-1393F9615D18}"/>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6EE340DF-288A-F03E-23AA-BC677FD4C280}"/>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B1AFF1A2-1F40-82FA-23BB-CBAF53547284}"/>
              </a:ext>
            </a:extLst>
          </p:cNvPr>
          <p:cNvSpPr>
            <a:spLocks noGrp="1"/>
          </p:cNvSpPr>
          <p:nvPr>
            <p:ph type="body" sz="quarter" idx="18"/>
          </p:nvPr>
        </p:nvSpPr>
        <p:spPr/>
        <p:txBody>
          <a:bodyPr/>
          <a:lstStyle/>
          <a:p>
            <a:endParaRPr lang="en-US"/>
          </a:p>
        </p:txBody>
      </p:sp>
      <p:sp>
        <p:nvSpPr>
          <p:cNvPr id="11" name="Text Placeholder 10">
            <a:extLst>
              <a:ext uri="{FF2B5EF4-FFF2-40B4-BE49-F238E27FC236}">
                <a16:creationId xmlns:a16="http://schemas.microsoft.com/office/drawing/2014/main" id="{48631852-32C2-ABD2-CFE9-AAB737FA0974}"/>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1820242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9673F-6419-BCB0-DDC1-D4C432A8E397}"/>
              </a:ext>
            </a:extLst>
          </p:cNvPr>
          <p:cNvSpPr>
            <a:spLocks noGrp="1"/>
          </p:cNvSpPr>
          <p:nvPr>
            <p:ph type="body" sz="quarter" idx="12"/>
          </p:nvPr>
        </p:nvSpPr>
        <p:spPr/>
        <p:txBody>
          <a:bodyPr/>
          <a:lstStyle/>
          <a:p>
            <a:endParaRPr lang="en-US" dirty="0"/>
          </a:p>
        </p:txBody>
      </p:sp>
      <p:sp>
        <p:nvSpPr>
          <p:cNvPr id="3" name="Text Placeholder 2">
            <a:extLst>
              <a:ext uri="{FF2B5EF4-FFF2-40B4-BE49-F238E27FC236}">
                <a16:creationId xmlns:a16="http://schemas.microsoft.com/office/drawing/2014/main" id="{9952858C-43C7-4A90-458B-1AC30D8331F7}"/>
              </a:ext>
            </a:extLst>
          </p:cNvPr>
          <p:cNvSpPr>
            <a:spLocks noGrp="1"/>
          </p:cNvSpPr>
          <p:nvPr>
            <p:ph type="body" sz="quarter" idx="14"/>
          </p:nvPr>
        </p:nvSpPr>
        <p:spPr>
          <a:xfrm>
            <a:off x="784497" y="3001042"/>
            <a:ext cx="2666620" cy="369332"/>
          </a:xfrm>
        </p:spPr>
        <p:txBody>
          <a:bodyPr/>
          <a:lstStyle/>
          <a:p>
            <a:endParaRPr lang="en-US" dirty="0"/>
          </a:p>
        </p:txBody>
      </p:sp>
      <p:sp>
        <p:nvSpPr>
          <p:cNvPr id="8" name="Media Placeholder 7">
            <a:extLst>
              <a:ext uri="{FF2B5EF4-FFF2-40B4-BE49-F238E27FC236}">
                <a16:creationId xmlns:a16="http://schemas.microsoft.com/office/drawing/2014/main" id="{5B17F862-B63E-5AB3-BF76-CC5732DF0B17}"/>
              </a:ext>
            </a:extLst>
          </p:cNvPr>
          <p:cNvSpPr>
            <a:spLocks noGrp="1"/>
          </p:cNvSpPr>
          <p:nvPr>
            <p:ph type="media" sz="quarter" idx="15"/>
          </p:nvPr>
        </p:nvSpPr>
        <p:spPr/>
        <p:txBody>
          <a:bodyPr/>
          <a:lstStyle/>
          <a:p>
            <a:endParaRPr lang="en-US"/>
          </a:p>
        </p:txBody>
      </p:sp>
    </p:spTree>
    <p:extLst>
      <p:ext uri="{BB962C8B-B14F-4D97-AF65-F5344CB8AC3E}">
        <p14:creationId xmlns:p14="http://schemas.microsoft.com/office/powerpoint/2010/main" val="427255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FA9B90C-2F34-0375-1933-AD34236FA6E5}"/>
              </a:ext>
            </a:extLst>
          </p:cNvPr>
          <p:cNvSpPr>
            <a:spLocks noGrp="1"/>
          </p:cNvSpPr>
          <p:nvPr>
            <p:ph type="pic" sz="quarter" idx="10"/>
          </p:nvPr>
        </p:nvSpPr>
        <p:spPr/>
        <p:txBody>
          <a:bodyPr/>
          <a:lstStyle/>
          <a:p>
            <a:endParaRPr lang="en-US"/>
          </a:p>
        </p:txBody>
      </p:sp>
      <p:sp>
        <p:nvSpPr>
          <p:cNvPr id="4" name="Text Placeholder 3">
            <a:extLst>
              <a:ext uri="{FF2B5EF4-FFF2-40B4-BE49-F238E27FC236}">
                <a16:creationId xmlns:a16="http://schemas.microsoft.com/office/drawing/2014/main" id="{EC3B8989-063B-3352-08D2-C81743768371}"/>
              </a:ext>
            </a:extLst>
          </p:cNvPr>
          <p:cNvSpPr>
            <a:spLocks noGrp="1"/>
          </p:cNvSpPr>
          <p:nvPr>
            <p:ph type="body" sz="quarter" idx="12"/>
          </p:nvPr>
        </p:nvSpPr>
        <p:spPr/>
        <p:txBody>
          <a:bodyPr/>
          <a:lstStyle/>
          <a:p>
            <a:endParaRPr lang="en-US"/>
          </a:p>
        </p:txBody>
      </p:sp>
      <p:sp>
        <p:nvSpPr>
          <p:cNvPr id="2" name="Title 1">
            <a:extLst>
              <a:ext uri="{FF2B5EF4-FFF2-40B4-BE49-F238E27FC236}">
                <a16:creationId xmlns:a16="http://schemas.microsoft.com/office/drawing/2014/main" id="{E43DA531-0109-AE72-E333-74596007F74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31954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0103E6B-0F68-788E-175B-77AB33E79628}"/>
              </a:ext>
            </a:extLst>
          </p:cNvPr>
          <p:cNvSpPr>
            <a:spLocks noGrp="1"/>
          </p:cNvSpPr>
          <p:nvPr>
            <p:ph type="pic" sz="quarter" idx="10"/>
          </p:nvPr>
        </p:nvSpPr>
        <p:spPr/>
        <p:txBody>
          <a:bodyPr/>
          <a:lstStyle/>
          <a:p>
            <a:endParaRPr lang="en-US"/>
          </a:p>
        </p:txBody>
      </p:sp>
      <p:sp>
        <p:nvSpPr>
          <p:cNvPr id="3" name="Text Placeholder 2">
            <a:extLst>
              <a:ext uri="{FF2B5EF4-FFF2-40B4-BE49-F238E27FC236}">
                <a16:creationId xmlns:a16="http://schemas.microsoft.com/office/drawing/2014/main" id="{AC444F36-C3CF-4F51-9109-8EE03A08DF55}"/>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0636477D-4F26-A3E1-90C0-ECE76E38FC3E}"/>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302049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CB8AC9-EF6C-D7E1-AA1D-806AF210A11C}"/>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BC813EC4-C26F-D7F4-456E-B32F058AED15}"/>
              </a:ext>
            </a:extLst>
          </p:cNvPr>
          <p:cNvSpPr>
            <a:spLocks noGrp="1"/>
          </p:cNvSpPr>
          <p:nvPr>
            <p:ph type="body" sz="quarter" idx="14"/>
          </p:nvPr>
        </p:nvSpPr>
        <p:spPr/>
        <p:txBody>
          <a:bodyPr/>
          <a:lstStyle/>
          <a:p>
            <a:endParaRPr lang="en-US"/>
          </a:p>
        </p:txBody>
      </p:sp>
      <p:sp>
        <p:nvSpPr>
          <p:cNvPr id="4" name="Picture Placeholder 3">
            <a:extLst>
              <a:ext uri="{FF2B5EF4-FFF2-40B4-BE49-F238E27FC236}">
                <a16:creationId xmlns:a16="http://schemas.microsoft.com/office/drawing/2014/main" id="{3CD4B3D7-4734-6049-4DDA-44628FE12122}"/>
              </a:ext>
            </a:extLst>
          </p:cNvPr>
          <p:cNvSpPr>
            <a:spLocks noGrp="1"/>
          </p:cNvSpPr>
          <p:nvPr>
            <p:ph type="pic" sz="quarter" idx="10"/>
          </p:nvPr>
        </p:nvSpPr>
        <p:spPr/>
        <p:txBody>
          <a:bodyPr/>
          <a:lstStyle/>
          <a:p>
            <a:endParaRPr lang="en-US"/>
          </a:p>
        </p:txBody>
      </p:sp>
      <p:sp>
        <p:nvSpPr>
          <p:cNvPr id="5" name="Picture Placeholder 4">
            <a:extLst>
              <a:ext uri="{FF2B5EF4-FFF2-40B4-BE49-F238E27FC236}">
                <a16:creationId xmlns:a16="http://schemas.microsoft.com/office/drawing/2014/main" id="{CDA0CC92-B303-CF90-C3FF-8FED086AC81D}"/>
              </a:ext>
            </a:extLst>
          </p:cNvPr>
          <p:cNvSpPr>
            <a:spLocks noGrp="1"/>
          </p:cNvSpPr>
          <p:nvPr>
            <p:ph type="pic" sz="quarter" idx="11"/>
          </p:nvPr>
        </p:nvSpPr>
        <p:spPr/>
        <p:txBody>
          <a:bodyPr/>
          <a:lstStyle/>
          <a:p>
            <a:endParaRPr lang="en-US"/>
          </a:p>
        </p:txBody>
      </p:sp>
      <p:sp>
        <p:nvSpPr>
          <p:cNvPr id="6" name="Picture Placeholder 5">
            <a:extLst>
              <a:ext uri="{FF2B5EF4-FFF2-40B4-BE49-F238E27FC236}">
                <a16:creationId xmlns:a16="http://schemas.microsoft.com/office/drawing/2014/main" id="{9260DFC1-7A4E-62B3-884C-D7C4D0E9B8CB}"/>
              </a:ext>
            </a:extLst>
          </p:cNvPr>
          <p:cNvSpPr>
            <a:spLocks noGrp="1"/>
          </p:cNvSpPr>
          <p:nvPr>
            <p:ph type="pic" sz="quarter" idx="12"/>
          </p:nvPr>
        </p:nvSpPr>
        <p:spPr/>
        <p:txBody>
          <a:bodyPr/>
          <a:lstStyle/>
          <a:p>
            <a:endParaRPr lang="en-US"/>
          </a:p>
        </p:txBody>
      </p:sp>
      <p:sp>
        <p:nvSpPr>
          <p:cNvPr id="7" name="Text Placeholder 6">
            <a:extLst>
              <a:ext uri="{FF2B5EF4-FFF2-40B4-BE49-F238E27FC236}">
                <a16:creationId xmlns:a16="http://schemas.microsoft.com/office/drawing/2014/main" id="{3B1319A6-ACEF-EED2-F909-98DFE38E16F5}"/>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7BF40DCD-F2ED-8F53-CCE8-504901BFD5BF}"/>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71EC8CFF-5A5B-DC8C-2B06-5AFDEEB22A1A}"/>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657F2EC2-B74E-2D50-B213-E33B185CBDA1}"/>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560363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35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517B03-EBBD-DF8C-37DB-7CD6A026643B}"/>
              </a:ext>
            </a:extLst>
          </p:cNvPr>
          <p:cNvSpPr>
            <a:spLocks noGrp="1"/>
          </p:cNvSpPr>
          <p:nvPr>
            <p:ph type="body" sz="quarter" idx="12"/>
          </p:nvPr>
        </p:nvSpPr>
        <p:spPr/>
        <p:txBody>
          <a:bodyPr/>
          <a:lstStyle/>
          <a:p>
            <a:endParaRPr lang="en-US"/>
          </a:p>
        </p:txBody>
      </p:sp>
      <p:sp>
        <p:nvSpPr>
          <p:cNvPr id="5" name="Picture Placeholder 4">
            <a:extLst>
              <a:ext uri="{FF2B5EF4-FFF2-40B4-BE49-F238E27FC236}">
                <a16:creationId xmlns:a16="http://schemas.microsoft.com/office/drawing/2014/main" id="{0E5827CA-D3B3-ADF0-1BC1-784E02A09B98}"/>
              </a:ext>
            </a:extLst>
          </p:cNvPr>
          <p:cNvSpPr>
            <a:spLocks noGrp="1"/>
          </p:cNvSpPr>
          <p:nvPr>
            <p:ph type="pic" sz="quarter" idx="14"/>
          </p:nvPr>
        </p:nvSpPr>
        <p:spPr/>
        <p:txBody>
          <a:bodyPr/>
          <a:lstStyle/>
          <a:p>
            <a:endParaRPr lang="en-US"/>
          </a:p>
        </p:txBody>
      </p:sp>
      <p:sp>
        <p:nvSpPr>
          <p:cNvPr id="2" name="Title 1">
            <a:extLst>
              <a:ext uri="{FF2B5EF4-FFF2-40B4-BE49-F238E27FC236}">
                <a16:creationId xmlns:a16="http://schemas.microsoft.com/office/drawing/2014/main" id="{9A73F614-BD81-193E-3656-FE202EC2B820}"/>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CBB39BCE-B519-D738-6DF2-6C482055834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4054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8615A8A-627F-19A1-B03A-A3062C895A4D}"/>
              </a:ext>
            </a:extLst>
          </p:cNvPr>
          <p:cNvSpPr>
            <a:spLocks noGrp="1"/>
          </p:cNvSpPr>
          <p:nvPr>
            <p:ph type="body" sz="quarter" idx="12"/>
          </p:nvPr>
        </p:nvSpPr>
        <p:spPr/>
        <p:txBody>
          <a:bodyPr/>
          <a:lstStyle/>
          <a:p>
            <a:endParaRPr lang="en-US"/>
          </a:p>
        </p:txBody>
      </p:sp>
      <p:sp>
        <p:nvSpPr>
          <p:cNvPr id="11" name="Title 10">
            <a:extLst>
              <a:ext uri="{FF2B5EF4-FFF2-40B4-BE49-F238E27FC236}">
                <a16:creationId xmlns:a16="http://schemas.microsoft.com/office/drawing/2014/main" id="{20EE4CA8-C1B1-6A71-2251-BB3E35D20448}"/>
              </a:ext>
            </a:extLst>
          </p:cNvPr>
          <p:cNvSpPr>
            <a:spLocks noGrp="1"/>
          </p:cNvSpPr>
          <p:nvPr>
            <p:ph type="title"/>
          </p:nvPr>
        </p:nvSpPr>
        <p:spPr/>
        <p:txBody>
          <a:bodyPr/>
          <a:lstStyle/>
          <a:p>
            <a:endParaRPr lang="en-US" dirty="0"/>
          </a:p>
        </p:txBody>
      </p:sp>
      <p:sp>
        <p:nvSpPr>
          <p:cNvPr id="12" name="Picture Placeholder 11">
            <a:extLst>
              <a:ext uri="{FF2B5EF4-FFF2-40B4-BE49-F238E27FC236}">
                <a16:creationId xmlns:a16="http://schemas.microsoft.com/office/drawing/2014/main" id="{BF7E000D-06E4-E533-AE84-A5940337154B}"/>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139973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E666677-181D-9438-E638-9B011C56E4CD}"/>
              </a:ext>
            </a:extLst>
          </p:cNvPr>
          <p:cNvSpPr>
            <a:spLocks noGrp="1"/>
          </p:cNvSpPr>
          <p:nvPr>
            <p:ph type="body" sz="quarter" idx="12"/>
          </p:nvPr>
        </p:nvSpPr>
        <p:spPr/>
        <p:txBody>
          <a:bodyPr/>
          <a:lstStyle/>
          <a:p>
            <a:endParaRPr lang="en-US"/>
          </a:p>
        </p:txBody>
      </p:sp>
      <p:sp>
        <p:nvSpPr>
          <p:cNvPr id="13" name="Picture Placeholder 12">
            <a:extLst>
              <a:ext uri="{FF2B5EF4-FFF2-40B4-BE49-F238E27FC236}">
                <a16:creationId xmlns:a16="http://schemas.microsoft.com/office/drawing/2014/main" id="{CDB52196-934D-6276-F085-DA053F1404D3}"/>
              </a:ext>
            </a:extLst>
          </p:cNvPr>
          <p:cNvSpPr>
            <a:spLocks noGrp="1"/>
          </p:cNvSpPr>
          <p:nvPr>
            <p:ph type="pic" sz="quarter" idx="14"/>
          </p:nvPr>
        </p:nvSpPr>
        <p:spPr/>
        <p:txBody>
          <a:bodyPr/>
          <a:lstStyle/>
          <a:p>
            <a:endParaRPr lang="en-US"/>
          </a:p>
        </p:txBody>
      </p:sp>
      <p:sp>
        <p:nvSpPr>
          <p:cNvPr id="12" name="Text Placeholder 11">
            <a:extLst>
              <a:ext uri="{FF2B5EF4-FFF2-40B4-BE49-F238E27FC236}">
                <a16:creationId xmlns:a16="http://schemas.microsoft.com/office/drawing/2014/main" id="{FF46DB7B-7B23-FF24-A756-64B21EA6449C}"/>
              </a:ext>
            </a:extLst>
          </p:cNvPr>
          <p:cNvSpPr>
            <a:spLocks noGrp="1"/>
          </p:cNvSpPr>
          <p:nvPr>
            <p:ph type="body" sz="quarter" idx="13"/>
          </p:nvPr>
        </p:nvSpPr>
        <p:spPr/>
        <p:txBody>
          <a:bodyPr/>
          <a:lstStyle/>
          <a:p>
            <a:endParaRPr lang="en-US"/>
          </a:p>
        </p:txBody>
      </p:sp>
      <p:sp>
        <p:nvSpPr>
          <p:cNvPr id="10" name="Title 9">
            <a:extLst>
              <a:ext uri="{FF2B5EF4-FFF2-40B4-BE49-F238E27FC236}">
                <a16:creationId xmlns:a16="http://schemas.microsoft.com/office/drawing/2014/main" id="{E118437A-5C85-27A4-C3C5-31305156966F}"/>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69423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284032-8901-AA38-7BB7-E9C29599FC72}"/>
              </a:ext>
            </a:extLst>
          </p:cNvPr>
          <p:cNvSpPr>
            <a:spLocks noGrp="1"/>
          </p:cNvSpPr>
          <p:nvPr>
            <p:ph type="pic" sz="quarter" idx="10"/>
          </p:nvPr>
        </p:nvSpPr>
        <p:spPr/>
        <p:txBody>
          <a:bodyPr/>
          <a:lstStyle/>
          <a:p>
            <a:endParaRPr lang="en-US"/>
          </a:p>
        </p:txBody>
      </p:sp>
      <p:sp>
        <p:nvSpPr>
          <p:cNvPr id="4" name="Text Placeholder 3">
            <a:extLst>
              <a:ext uri="{FF2B5EF4-FFF2-40B4-BE49-F238E27FC236}">
                <a16:creationId xmlns:a16="http://schemas.microsoft.com/office/drawing/2014/main" id="{81F2D829-A933-FFA7-FDAC-64EA59112BB6}"/>
              </a:ext>
            </a:extLst>
          </p:cNvPr>
          <p:cNvSpPr>
            <a:spLocks noGrp="1"/>
          </p:cNvSpPr>
          <p:nvPr>
            <p:ph type="body" sz="quarter" idx="12"/>
          </p:nvPr>
        </p:nvSpPr>
        <p:spPr/>
        <p:txBody>
          <a:bodyPr/>
          <a:lstStyle/>
          <a:p>
            <a:endParaRPr lang="en-US"/>
          </a:p>
        </p:txBody>
      </p:sp>
      <p:sp>
        <p:nvSpPr>
          <p:cNvPr id="2" name="Title 1">
            <a:extLst>
              <a:ext uri="{FF2B5EF4-FFF2-40B4-BE49-F238E27FC236}">
                <a16:creationId xmlns:a16="http://schemas.microsoft.com/office/drawing/2014/main" id="{1B589ABA-30AB-4895-5364-98BD7E84086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252191362"/>
      </p:ext>
    </p:extLst>
  </p:cSld>
  <p:clrMapOvr>
    <a:masterClrMapping/>
  </p:clrMapOvr>
</p:sld>
</file>

<file path=ppt/theme/theme1.xml><?xml version="1.0" encoding="utf-8"?>
<a:theme xmlns:a="http://schemas.openxmlformats.org/drawingml/2006/main" name="Blue Text Slides">
  <a:themeElements>
    <a:clrScheme name="Custom 1">
      <a:dk1>
        <a:srgbClr val="000000"/>
      </a:dk1>
      <a:lt1>
        <a:srgbClr val="FFFFFF"/>
      </a:lt1>
      <a:dk2>
        <a:srgbClr val="44546A"/>
      </a:dk2>
      <a:lt2>
        <a:srgbClr val="E7E6E6"/>
      </a:lt2>
      <a:accent1>
        <a:srgbClr val="0044B5"/>
      </a:accent1>
      <a:accent2>
        <a:srgbClr val="FD372C"/>
      </a:accent2>
      <a:accent3>
        <a:srgbClr val="FFBA00"/>
      </a:accent3>
      <a:accent4>
        <a:srgbClr val="009364"/>
      </a:accent4>
      <a:accent5>
        <a:srgbClr val="6C76D3"/>
      </a:accent5>
      <a:accent6>
        <a:srgbClr val="646567"/>
      </a:accent6>
      <a:hlink>
        <a:srgbClr val="20286B"/>
      </a:hlink>
      <a:folHlink>
        <a:srgbClr val="4E49A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813_MC_PowerPoint Template" id="{7E6EA3AE-5964-6B45-8E63-41DD4E0BFD3B}" vid="{87B438BD-D077-5E44-8B16-8AD98EDF98F2}"/>
    </a:ext>
  </a:extLst>
</a:theme>
</file>

<file path=ppt/theme/theme2.xml><?xml version="1.0" encoding="utf-8"?>
<a:theme xmlns:a="http://schemas.openxmlformats.org/drawingml/2006/main" name="White Text Slides">
  <a:themeElements>
    <a:clrScheme name="Custom 1">
      <a:dk1>
        <a:srgbClr val="000000"/>
      </a:dk1>
      <a:lt1>
        <a:srgbClr val="FFFFFF"/>
      </a:lt1>
      <a:dk2>
        <a:srgbClr val="44546A"/>
      </a:dk2>
      <a:lt2>
        <a:srgbClr val="E7E6E6"/>
      </a:lt2>
      <a:accent1>
        <a:srgbClr val="0044B5"/>
      </a:accent1>
      <a:accent2>
        <a:srgbClr val="FD372C"/>
      </a:accent2>
      <a:accent3>
        <a:srgbClr val="FFBA00"/>
      </a:accent3>
      <a:accent4>
        <a:srgbClr val="009364"/>
      </a:accent4>
      <a:accent5>
        <a:srgbClr val="6C76D3"/>
      </a:accent5>
      <a:accent6>
        <a:srgbClr val="646567"/>
      </a:accent6>
      <a:hlink>
        <a:srgbClr val="20286B"/>
      </a:hlink>
      <a:folHlink>
        <a:srgbClr val="4E49A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813_MC_PowerPoint Template" id="{7E6EA3AE-5964-6B45-8E63-41DD4E0BFD3B}" vid="{49092468-28E5-AC4C-B900-48A6E1CDA0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7FD5B8C-E1A0-5140-B76D-85777D62B557}">
  <we:reference id="wa104381702" version="1.5.0.0" store="en-US" storeType="OMEX"/>
  <we:alternateReferences>
    <we:reference id="wa104381702" version="1.5.0.0" store="wa10438170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240813_MC_PowerPoint Template</Template>
  <TotalTime>2950</TotalTime>
  <Words>2180</Words>
  <Application>Microsoft Macintosh PowerPoint</Application>
  <PresentationFormat>Widescreen</PresentationFormat>
  <Paragraphs>184</Paragraphs>
  <Slides>52</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Antonio</vt:lpstr>
      <vt:lpstr>Antonio Light</vt:lpstr>
      <vt:lpstr>Aptos</vt:lpstr>
      <vt:lpstr>Palanquin</vt:lpstr>
      <vt:lpstr>Palanquin SemiBold</vt:lpstr>
      <vt:lpstr>Arial</vt:lpstr>
      <vt:lpstr>Calibri</vt:lpstr>
      <vt:lpstr>Palanquin Medium</vt:lpstr>
      <vt:lpstr>Blue Text Slides</vt:lpstr>
      <vt:lpstr>White Text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YOUTH OPPORTUNITY</vt:lpstr>
      <vt:lpstr>PowerPoint Presentation</vt:lpstr>
      <vt:lpstr>FINANCIAL SECURITY</vt:lpstr>
      <vt:lpstr>PowerPoint Presentation</vt:lpstr>
      <vt:lpstr>HEALTHY COMMUNITY</vt:lpstr>
      <vt:lpstr>PowerPoint Presentation</vt:lpstr>
      <vt:lpstr>COMMUNITY RESILIENCY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Blackburn</dc:creator>
  <cp:lastModifiedBy>Amanda Cohen</cp:lastModifiedBy>
  <cp:revision>1</cp:revision>
  <dcterms:created xsi:type="dcterms:W3CDTF">2024-10-24T00:02:11Z</dcterms:created>
  <dcterms:modified xsi:type="dcterms:W3CDTF">2024-11-01T19:11:42Z</dcterms:modified>
</cp:coreProperties>
</file>